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81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7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4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2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2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3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4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86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7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8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D9A9-1F23-4DBE-816C-E92A0F80947A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6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i-forex.org/system/news/47_de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5" t="9775" r="11578" b="11394"/>
          <a:stretch/>
        </p:blipFill>
        <p:spPr bwMode="auto">
          <a:xfrm>
            <a:off x="1832182" y="1961455"/>
            <a:ext cx="7311818" cy="4896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57" y="404664"/>
            <a:ext cx="7518343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ЗДОРОВОЕ </a:t>
            </a: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</a:t>
            </a:r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ИТАНИЕ</a:t>
            </a:r>
            <a: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ШКОЛЬНИКА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217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5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4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Витамины и минералы</a:t>
            </a:r>
            <a:endParaRPr lang="ru-RU" sz="4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http://futureaccess.ru:7080/netcat_files/userfiles/Depositphotos_5140604_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80"/>
          <a:stretch/>
        </p:blipFill>
        <p:spPr bwMode="auto">
          <a:xfrm>
            <a:off x="899592" y="1628800"/>
            <a:ext cx="806448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ivinehealthfromtheinsideout.com/wp-content/uploads/2012/05/iStock_000016429479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12" y="950810"/>
            <a:ext cx="3896877" cy="2333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48872" cy="114300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Питание школьника должно быть безопасным</a:t>
            </a:r>
            <a:endParaRPr lang="ru-RU" sz="3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8" descr="http://gohan66.ru/files/f/e/f1r1fw2hqtdabl3v60j4146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4220488"/>
            <a:ext cx="3267123" cy="2450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cs.pikabu.ru/images/big_size_comm/2013-12_3/13870864216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92" y="4191085"/>
            <a:ext cx="2151286" cy="2585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s622016.vk.me/v622016448/3bae0/vlgd90kPm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1248151"/>
            <a:ext cx="2986584" cy="2777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poradumo.pp.ua/uploads/posts/2015-04/yak-pribrati-nakip-u-chayniku_34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7093"/>
            <a:ext cx="3575562" cy="2159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://mbamamamusings.ca/wp-content/uploads/2013/01/no-food-and-drink-sign-700x7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85415"/>
            <a:ext cx="2779367" cy="2779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7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8538"/>
            <a:ext cx="7452320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Режим питания школьников</a:t>
            </a:r>
            <a:endParaRPr lang="ru-RU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2292" name="Picture 4" descr="http://www.klass39.ru/wp-content/uploads/2015/09/deti-s-noutbuk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38"/>
          <a:stretch/>
        </p:blipFill>
        <p:spPr bwMode="auto">
          <a:xfrm>
            <a:off x="1735212" y="2746448"/>
            <a:ext cx="7423471" cy="4128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1"/>
            <a:ext cx="4176464" cy="14776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смена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7.30 - 8.00 Завтрак дома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10.00 - 11.00 Горячий завтрак в школе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12.00 - 13.00 Обед дома или в школе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19.00 - 19.30 Ужин дома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279668"/>
            <a:ext cx="33269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смена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8.00 - 8.30 Завтрак дома </a:t>
            </a: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12.30 - 13.00 Обед дома</a:t>
            </a: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16.00 - 16.30 Горячее питание </a:t>
            </a: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19.30 - 20.00 Ужин дома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7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8538"/>
            <a:ext cx="7452320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График питания в школе</a:t>
            </a:r>
            <a:endParaRPr lang="ru-RU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85886" y="1214422"/>
          <a:ext cx="7358114" cy="5357850"/>
        </p:xfrm>
        <a:graphic>
          <a:graphicData uri="http://schemas.openxmlformats.org/drawingml/2006/table">
            <a:tbl>
              <a:tblPr/>
              <a:tblGrid>
                <a:gridCol w="1915314"/>
                <a:gridCol w="2694207"/>
                <a:gridCol w="2748593"/>
              </a:tblGrid>
              <a:tr h="92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зона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смена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зона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смена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9:30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«В», 2 «А», 2 «Б»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«А», 1 «Б»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10:30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 «Б», 4 «А»,  5 «А»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 «В»,  5 «Б»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11:30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9 «Б», 10 «А»,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 «Б», 6 «А»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 «А», 11 «А»,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 «Б»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 зона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 смена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зона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смена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14:40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 «Б»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 «А»,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15:40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 «А», 8 «Б»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 «Б», 8 «А»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47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1344"/>
            <a:ext cx="7452320" cy="1152128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Питание – важнейшее </a:t>
            </a:r>
            <a:r>
              <a:rPr lang="ru-RU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условие жизнедеятельности </a:t>
            </a: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человека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2037" y="4662233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</a:rPr>
              <a:t>Правильная организация питания-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noFill/>
                </a:ln>
                <a:solidFill>
                  <a:srgbClr val="C00000"/>
                </a:solidFill>
              </a:rPr>
              <a:t>поддерживает и укрепляет здоровье</a:t>
            </a:r>
            <a:endParaRPr lang="ru-RU" sz="4800" dirty="0">
              <a:ln w="11430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054" name="Picture 6" descr="http://econom.pb.ua/wp-content/uploads/2015/08/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237468" cy="3318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6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urmanls.ru/img/tmp/Dn1asRAh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727"/>
          <a:stretch/>
        </p:blipFill>
        <p:spPr bwMode="auto">
          <a:xfrm>
            <a:off x="1739893" y="1140535"/>
            <a:ext cx="7404107" cy="3891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892" y="5268341"/>
            <a:ext cx="7224596" cy="1401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первый: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энергетическая ценность должна соответствовать энергетическим затратам организма.</a:t>
            </a:r>
            <a:endParaRPr lang="ru-RU" dirty="0"/>
          </a:p>
        </p:txBody>
      </p:sp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8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7758" y="5157192"/>
            <a:ext cx="7338737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принцип: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химического состава пищевых веществ с физиологическими потребностями организма.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dotvital.com/wp-content/uploads/2013/08/dotvital.com-Protein-Superfood-Di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17" b="7559"/>
          <a:stretch/>
        </p:blipFill>
        <p:spPr bwMode="auto">
          <a:xfrm>
            <a:off x="1697759" y="1340767"/>
            <a:ext cx="7446241" cy="3667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407" y="5591384"/>
            <a:ext cx="7308304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принцип: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разнообразие питания.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www.pics-zone.ru/img.php?url=http://iranvij.ir/wp-content/uploads/2012/05/eat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464719" cy="4318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binsk-7.caduk.ru/images/0_b13ba_502cf7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594507"/>
            <a:ext cx="3348631" cy="381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589240"/>
            <a:ext cx="6923112" cy="110871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Четвертый принцип: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оптимального режима питания.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375xx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96752"/>
            <a:ext cx="29283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3625" y="1515556"/>
            <a:ext cx="498688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регулярность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разнообразие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удовольствие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адекватность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безопасность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835696" y="1515556"/>
            <a:ext cx="2357929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1515556"/>
            <a:ext cx="2640294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8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Белки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7380312" cy="12527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рационе ребенка школьного возраста обязательно должны присутствовать следующие продукты: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636912"/>
            <a:ext cx="7380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молоко или кисломолочные напитки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творог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мясные продукты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http://cs.i.uol.com.br/album/1104_dietadukan_f_0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41" y="3789040"/>
            <a:ext cx="5810743" cy="303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9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Жиры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200" name="Picture 8" descr="http://specagro.ru/getimage/96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6266"/>
            <a:ext cx="6729264" cy="368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923112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 потребления жиров для школьников - 80-90 г в сутки, 30% суточного рациона. </a:t>
            </a:r>
            <a:b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Ежедневно ребенок школьного возраста должен получать: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сливочное масло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растительное масло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сметану</a:t>
            </a:r>
          </a:p>
          <a:p>
            <a:endParaRPr lang="ru-RU" dirty="0"/>
          </a:p>
        </p:txBody>
      </p:sp>
      <p:pic>
        <p:nvPicPr>
          <p:cNvPr id="8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Углеводы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http://diabetsaharnyy.ru/wp-content/uploads/2015/10/f9831c3e02adbb7caae133d6392f81a7019cbb1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56"/>
          <a:stretch/>
        </p:blipFill>
        <p:spPr bwMode="auto">
          <a:xfrm>
            <a:off x="4139953" y="3582219"/>
            <a:ext cx="5004048" cy="3275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5.s.qip.ru/o8tiW2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36" y="5508135"/>
            <a:ext cx="2103776" cy="1320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cs5.pikabu.ru/images/big_size_comm/2014-11_3/141586575073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24136" cy="905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5392" y="1279301"/>
            <a:ext cx="685110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pPr marL="0" indent="0">
              <a:buNone/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продукты в меню школьника:</a:t>
            </a: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хлеб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крупы</a:t>
            </a:r>
            <a:endParaRPr lang="en-US" alt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сухофрукты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altLang="ru-RU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1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416</Words>
  <Application>Microsoft Office PowerPoint</Application>
  <PresentationFormat>Экран (4:3)</PresentationFormat>
  <Paragraphs>191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ЗДОРОВОЕ ПИТАНИЕ ШКОЛЬНИКА</vt:lpstr>
      <vt:lpstr>Слайд 2</vt:lpstr>
      <vt:lpstr>Четыре принципа  рационального питания</vt:lpstr>
      <vt:lpstr>Слайд 4</vt:lpstr>
      <vt:lpstr>Слайд 5</vt:lpstr>
      <vt:lpstr>Слайд 6</vt:lpstr>
      <vt:lpstr>Белки</vt:lpstr>
      <vt:lpstr>Жиры</vt:lpstr>
      <vt:lpstr>Углеводы</vt:lpstr>
      <vt:lpstr>Витамины и минералы</vt:lpstr>
      <vt:lpstr>Питание школьника должно быть безопасным</vt:lpstr>
      <vt:lpstr>Режим питания школьников</vt:lpstr>
      <vt:lpstr>График питания в школе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ШКОЛЬНИКА</dc:title>
  <dc:creator>ПК</dc:creator>
  <cp:lastModifiedBy>User</cp:lastModifiedBy>
  <cp:revision>20</cp:revision>
  <dcterms:created xsi:type="dcterms:W3CDTF">2015-11-06T15:52:28Z</dcterms:created>
  <dcterms:modified xsi:type="dcterms:W3CDTF">2021-04-09T10:18:07Z</dcterms:modified>
</cp:coreProperties>
</file>