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2"/>
  </p:notesMasterIdLst>
  <p:sldIdLst>
    <p:sldId id="256" r:id="rId2"/>
    <p:sldId id="384" r:id="rId3"/>
    <p:sldId id="379" r:id="rId4"/>
    <p:sldId id="388" r:id="rId5"/>
    <p:sldId id="381" r:id="rId6"/>
    <p:sldId id="389" r:id="rId7"/>
    <p:sldId id="387" r:id="rId8"/>
    <p:sldId id="382" r:id="rId9"/>
    <p:sldId id="383" r:id="rId10"/>
    <p:sldId id="390" r:id="rId11"/>
  </p:sldIdLst>
  <p:sldSz cx="12192000" cy="6858000"/>
  <p:notesSz cx="6797675" cy="9926638"/>
  <p:embeddedFontLst>
    <p:embeddedFont>
      <p:font typeface="Geologica Roman" panose="020B0604020202020204" charset="0"/>
      <p:bold r:id="rId13"/>
    </p:embeddedFont>
    <p:embeddedFont>
      <p:font typeface="Geologica Roman Medium" panose="020B0604020202020204" charset="0"/>
      <p:regular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na Merzlyakova" initials="IM" lastIdx="2" clrIdx="0">
    <p:extLst>
      <p:ext uri="{19B8F6BF-5375-455C-9EA6-DF929625EA0E}">
        <p15:presenceInfo xmlns:p15="http://schemas.microsoft.com/office/powerpoint/2012/main" userId="fa75f8b72b28fd3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4C8"/>
    <a:srgbClr val="45B7B4"/>
    <a:srgbClr val="299837"/>
    <a:srgbClr val="DE483B"/>
    <a:srgbClr val="002F5D"/>
    <a:srgbClr val="F3F4F6"/>
    <a:srgbClr val="179DC1"/>
    <a:srgbClr val="006CA2"/>
    <a:srgbClr val="F4F4F6"/>
    <a:srgbClr val="58BC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A9B4A2-EF5D-4AA4-8DCA-07124AEA70C0}" v="1251" dt="2023-03-21T15:18:14.8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15" autoAdjust="0"/>
    <p:restoredTop sz="95033" autoAdjust="0"/>
  </p:normalViewPr>
  <p:slideViewPr>
    <p:cSldViewPr snapToGrid="0">
      <p:cViewPr varScale="1">
        <p:scale>
          <a:sx n="120" d="100"/>
          <a:sy n="120" d="100"/>
        </p:scale>
        <p:origin x="102" y="204"/>
      </p:cViewPr>
      <p:guideLst/>
    </p:cSldViewPr>
  </p:slideViewPr>
  <p:outlineViewPr>
    <p:cViewPr>
      <p:scale>
        <a:sx n="33" d="100"/>
        <a:sy n="33" d="100"/>
      </p:scale>
      <p:origin x="0" y="-783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62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61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Никита Бельтюков" userId="0739c7cd21f935ba" providerId="LiveId" clId="{3DA9B4A2-EF5D-4AA4-8DCA-07124AEA70C0}"/>
    <pc:docChg chg="undo custSel modSld modMainMaster">
      <pc:chgData name="Никита Бельтюков" userId="0739c7cd21f935ba" providerId="LiveId" clId="{3DA9B4A2-EF5D-4AA4-8DCA-07124AEA70C0}" dt="2023-03-21T15:21:30.891" v="4505" actId="1076"/>
      <pc:docMkLst>
        <pc:docMk/>
      </pc:docMkLst>
      <pc:sldChg chg="addSp delSp modSp mod modClrScheme chgLayout">
        <pc:chgData name="Никита Бельтюков" userId="0739c7cd21f935ba" providerId="LiveId" clId="{3DA9B4A2-EF5D-4AA4-8DCA-07124AEA70C0}" dt="2023-03-21T05:05:01.682" v="350" actId="478"/>
        <pc:sldMkLst>
          <pc:docMk/>
          <pc:sldMk cId="1349682080" sldId="256"/>
        </pc:sldMkLst>
        <pc:spChg chg="mod ord">
          <ac:chgData name="Никита Бельтюков" userId="0739c7cd21f935ba" providerId="LiveId" clId="{3DA9B4A2-EF5D-4AA4-8DCA-07124AEA70C0}" dt="2023-03-21T05:02:31.604" v="320"/>
          <ac:spMkLst>
            <pc:docMk/>
            <pc:sldMk cId="1349682080" sldId="256"/>
            <ac:spMk id="2" creationId="{00000000-0000-0000-0000-000000000000}"/>
          </ac:spMkLst>
        </pc:spChg>
        <pc:spChg chg="mod ord">
          <ac:chgData name="Никита Бельтюков" userId="0739c7cd21f935ba" providerId="LiveId" clId="{3DA9B4A2-EF5D-4AA4-8DCA-07124AEA70C0}" dt="2023-03-21T05:02:31.604" v="320"/>
          <ac:spMkLst>
            <pc:docMk/>
            <pc:sldMk cId="1349682080" sldId="256"/>
            <ac:spMk id="3" creationId="{00000000-0000-0000-0000-000000000000}"/>
          </ac:spMkLst>
        </pc:spChg>
        <pc:spChg chg="add del mod">
          <ac:chgData name="Никита Бельтюков" userId="0739c7cd21f935ba" providerId="LiveId" clId="{3DA9B4A2-EF5D-4AA4-8DCA-07124AEA70C0}" dt="2023-03-21T05:02:31.604" v="320"/>
          <ac:spMkLst>
            <pc:docMk/>
            <pc:sldMk cId="1349682080" sldId="256"/>
            <ac:spMk id="4" creationId="{6E8A80D8-4690-2021-F0FF-C1DBE1EE2AE4}"/>
          </ac:spMkLst>
        </pc:spChg>
        <pc:spChg chg="add del mod">
          <ac:chgData name="Никита Бельтюков" userId="0739c7cd21f935ba" providerId="LiveId" clId="{3DA9B4A2-EF5D-4AA4-8DCA-07124AEA70C0}" dt="2023-03-21T05:02:31.604" v="320"/>
          <ac:spMkLst>
            <pc:docMk/>
            <pc:sldMk cId="1349682080" sldId="256"/>
            <ac:spMk id="5" creationId="{11B2FF38-FF81-F83B-E441-7AD800774172}"/>
          </ac:spMkLst>
        </pc:spChg>
        <pc:spChg chg="add del">
          <ac:chgData name="Никита Бельтюков" userId="0739c7cd21f935ba" providerId="LiveId" clId="{3DA9B4A2-EF5D-4AA4-8DCA-07124AEA70C0}" dt="2023-03-21T05:03:07.135" v="325"/>
          <ac:spMkLst>
            <pc:docMk/>
            <pc:sldMk cId="1349682080" sldId="256"/>
            <ac:spMk id="6" creationId="{D8143DC5-95EB-24B3-1BEE-D4CE05CC73D2}"/>
          </ac:spMkLst>
        </pc:spChg>
        <pc:spChg chg="add del">
          <ac:chgData name="Никита Бельтюков" userId="0739c7cd21f935ba" providerId="LiveId" clId="{3DA9B4A2-EF5D-4AA4-8DCA-07124AEA70C0}" dt="2023-03-21T05:04:19.564" v="340"/>
          <ac:spMkLst>
            <pc:docMk/>
            <pc:sldMk cId="1349682080" sldId="256"/>
            <ac:spMk id="7" creationId="{6C76A8F3-75F6-3CC6-101F-3DE4A9042BD0}"/>
          </ac:spMkLst>
        </pc:spChg>
        <pc:spChg chg="del mod">
          <ac:chgData name="Никита Бельтюков" userId="0739c7cd21f935ba" providerId="LiveId" clId="{3DA9B4A2-EF5D-4AA4-8DCA-07124AEA70C0}" dt="2023-03-21T05:05:01.682" v="350" actId="478"/>
          <ac:spMkLst>
            <pc:docMk/>
            <pc:sldMk cId="1349682080" sldId="256"/>
            <ac:spMk id="8" creationId="{27B73F1F-ECA9-F739-A327-F7585371529F}"/>
          </ac:spMkLst>
        </pc:spChg>
      </pc:sldChg>
      <pc:sldChg chg="addSp delSp modSp mod setBg">
        <pc:chgData name="Никита Бельтюков" userId="0739c7cd21f935ba" providerId="LiveId" clId="{3DA9B4A2-EF5D-4AA4-8DCA-07124AEA70C0}" dt="2023-03-21T14:45:54.761" v="3945" actId="404"/>
        <pc:sldMkLst>
          <pc:docMk/>
          <pc:sldMk cId="2041516070" sldId="257"/>
        </pc:sldMkLst>
        <pc:spChg chg="mod">
          <ac:chgData name="Никита Бельтюков" userId="0739c7cd21f935ba" providerId="LiveId" clId="{3DA9B4A2-EF5D-4AA4-8DCA-07124AEA70C0}" dt="2023-03-21T09:46:11.126" v="1722" actId="21"/>
          <ac:spMkLst>
            <pc:docMk/>
            <pc:sldMk cId="2041516070" sldId="257"/>
            <ac:spMk id="2" creationId="{00000000-0000-0000-0000-000000000000}"/>
          </ac:spMkLst>
        </pc:spChg>
        <pc:spChg chg="add mod ord">
          <ac:chgData name="Никита Бельтюков" userId="0739c7cd21f935ba" providerId="LiveId" clId="{3DA9B4A2-EF5D-4AA4-8DCA-07124AEA70C0}" dt="2023-03-21T09:54:39.038" v="1845" actId="1035"/>
          <ac:spMkLst>
            <pc:docMk/>
            <pc:sldMk cId="2041516070" sldId="257"/>
            <ac:spMk id="3" creationId="{0081260C-DF48-97F8-0626-816912886196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2041516070" sldId="257"/>
            <ac:spMk id="3" creationId="{FE8037CB-6989-967E-5755-1C6DCCC2CB22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2041516070" sldId="257"/>
            <ac:spMk id="4" creationId="{EEFF1419-54F7-0E27-9881-B52D96120C96}"/>
          </ac:spMkLst>
        </pc:spChg>
        <pc:spChg chg="del mod">
          <ac:chgData name="Никита Бельтюков" userId="0739c7cd21f935ba" providerId="LiveId" clId="{3DA9B4A2-EF5D-4AA4-8DCA-07124AEA70C0}" dt="2023-03-21T09:46:06.844" v="1720" actId="478"/>
          <ac:spMkLst>
            <pc:docMk/>
            <pc:sldMk cId="2041516070" sldId="257"/>
            <ac:spMk id="5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54:42.881" v="1852" actId="1035"/>
          <ac:spMkLst>
            <pc:docMk/>
            <pc:sldMk cId="2041516070" sldId="257"/>
            <ac:spMk id="6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54:42.881" v="1852" actId="1035"/>
          <ac:spMkLst>
            <pc:docMk/>
            <pc:sldMk cId="2041516070" sldId="257"/>
            <ac:spMk id="8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54:42.881" v="1852" actId="1035"/>
          <ac:spMkLst>
            <pc:docMk/>
            <pc:sldMk cId="2041516070" sldId="257"/>
            <ac:spMk id="10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55:08.589" v="1864" actId="1035"/>
          <ac:spMkLst>
            <pc:docMk/>
            <pc:sldMk cId="2041516070" sldId="257"/>
            <ac:spMk id="12" creationId="{00000000-0000-0000-0000-000000000000}"/>
          </ac:spMkLst>
        </pc:spChg>
        <pc:spChg chg="add mod">
          <ac:chgData name="Никита Бельтюков" userId="0739c7cd21f935ba" providerId="LiveId" clId="{3DA9B4A2-EF5D-4AA4-8DCA-07124AEA70C0}" dt="2023-03-21T09:54:42.881" v="1852" actId="1035"/>
          <ac:spMkLst>
            <pc:docMk/>
            <pc:sldMk cId="2041516070" sldId="257"/>
            <ac:spMk id="15" creationId="{9F9C6D22-E56B-0E15-69A4-61CEB2D1EAA1}"/>
          </ac:spMkLst>
        </pc:spChg>
        <pc:spChg chg="add del mod">
          <ac:chgData name="Никита Бельтюков" userId="0739c7cd21f935ba" providerId="LiveId" clId="{3DA9B4A2-EF5D-4AA4-8DCA-07124AEA70C0}" dt="2023-03-21T09:52:50.453" v="1817" actId="21"/>
          <ac:spMkLst>
            <pc:docMk/>
            <pc:sldMk cId="2041516070" sldId="257"/>
            <ac:spMk id="16" creationId="{6282BEEA-7BC1-1050-33FE-B2138D746199}"/>
          </ac:spMkLst>
        </pc:spChg>
        <pc:spChg chg="mod topLvl">
          <ac:chgData name="Никита Бельтюков" userId="0739c7cd21f935ba" providerId="LiveId" clId="{3DA9B4A2-EF5D-4AA4-8DCA-07124AEA70C0}" dt="2023-03-21T09:51:32.200" v="1793" actId="164"/>
          <ac:spMkLst>
            <pc:docMk/>
            <pc:sldMk cId="2041516070" sldId="257"/>
            <ac:spMk id="18" creationId="{82AAA2E5-BFC8-F82A-9997-E7EAA95591CC}"/>
          </ac:spMkLst>
        </pc:spChg>
        <pc:spChg chg="mod topLvl">
          <ac:chgData name="Никита Бельтюков" userId="0739c7cd21f935ba" providerId="LiveId" clId="{3DA9B4A2-EF5D-4AA4-8DCA-07124AEA70C0}" dt="2023-03-21T09:54:42.881" v="1852" actId="1035"/>
          <ac:spMkLst>
            <pc:docMk/>
            <pc:sldMk cId="2041516070" sldId="257"/>
            <ac:spMk id="19" creationId="{D158250F-F622-735F-6C98-DEC8E6C36B95}"/>
          </ac:spMkLst>
        </pc:spChg>
        <pc:spChg chg="mod topLvl">
          <ac:chgData name="Никита Бельтюков" userId="0739c7cd21f935ba" providerId="LiveId" clId="{3DA9B4A2-EF5D-4AA4-8DCA-07124AEA70C0}" dt="2023-03-21T09:51:32.200" v="1793" actId="164"/>
          <ac:spMkLst>
            <pc:docMk/>
            <pc:sldMk cId="2041516070" sldId="257"/>
            <ac:spMk id="20" creationId="{49BBA671-15FF-A299-5861-DA46C23CBEAC}"/>
          </ac:spMkLst>
        </pc:spChg>
        <pc:spChg chg="mod topLvl">
          <ac:chgData name="Никита Бельтюков" userId="0739c7cd21f935ba" providerId="LiveId" clId="{3DA9B4A2-EF5D-4AA4-8DCA-07124AEA70C0}" dt="2023-03-21T09:54:42.881" v="1852" actId="1035"/>
          <ac:spMkLst>
            <pc:docMk/>
            <pc:sldMk cId="2041516070" sldId="257"/>
            <ac:spMk id="21" creationId="{E6DE2A8B-675D-C6A4-FB7A-7737181E3AFB}"/>
          </ac:spMkLst>
        </pc:spChg>
        <pc:spChg chg="mod topLvl">
          <ac:chgData name="Никита Бельтюков" userId="0739c7cd21f935ba" providerId="LiveId" clId="{3DA9B4A2-EF5D-4AA4-8DCA-07124AEA70C0}" dt="2023-03-21T09:51:32.200" v="1793" actId="164"/>
          <ac:spMkLst>
            <pc:docMk/>
            <pc:sldMk cId="2041516070" sldId="257"/>
            <ac:spMk id="22" creationId="{758F6954-9495-1DF1-2032-D43B34A76E6F}"/>
          </ac:spMkLst>
        </pc:spChg>
        <pc:spChg chg="mod topLvl">
          <ac:chgData name="Никита Бельтюков" userId="0739c7cd21f935ba" providerId="LiveId" clId="{3DA9B4A2-EF5D-4AA4-8DCA-07124AEA70C0}" dt="2023-03-21T09:54:42.881" v="1852" actId="1035"/>
          <ac:spMkLst>
            <pc:docMk/>
            <pc:sldMk cId="2041516070" sldId="257"/>
            <ac:spMk id="23" creationId="{969C5FE1-C876-29FB-183D-781E2D4A75E1}"/>
          </ac:spMkLst>
        </pc:spChg>
        <pc:spChg chg="mod topLvl">
          <ac:chgData name="Никита Бельтюков" userId="0739c7cd21f935ba" providerId="LiveId" clId="{3DA9B4A2-EF5D-4AA4-8DCA-07124AEA70C0}" dt="2023-03-21T09:51:32.200" v="1793" actId="164"/>
          <ac:spMkLst>
            <pc:docMk/>
            <pc:sldMk cId="2041516070" sldId="257"/>
            <ac:spMk id="24" creationId="{8FE8A9C0-E91F-1738-0597-D4D08D0D1D70}"/>
          </ac:spMkLst>
        </pc:spChg>
        <pc:spChg chg="mod topLvl">
          <ac:chgData name="Никита Бельтюков" userId="0739c7cd21f935ba" providerId="LiveId" clId="{3DA9B4A2-EF5D-4AA4-8DCA-07124AEA70C0}" dt="2023-03-21T09:54:42.881" v="1852" actId="1035"/>
          <ac:spMkLst>
            <pc:docMk/>
            <pc:sldMk cId="2041516070" sldId="257"/>
            <ac:spMk id="25" creationId="{8812803F-D32C-64C6-FE04-5EA69AB78C54}"/>
          </ac:spMkLst>
        </pc:spChg>
        <pc:spChg chg="add mod">
          <ac:chgData name="Никита Бельтюков" userId="0739c7cd21f935ba" providerId="LiveId" clId="{3DA9B4A2-EF5D-4AA4-8DCA-07124AEA70C0}" dt="2023-03-21T09:55:08.589" v="1864" actId="1035"/>
          <ac:spMkLst>
            <pc:docMk/>
            <pc:sldMk cId="2041516070" sldId="257"/>
            <ac:spMk id="27" creationId="{4AC8231E-ED1C-0F95-2CE5-500AE0D2E023}"/>
          </ac:spMkLst>
        </pc:spChg>
        <pc:grpChg chg="add del mod">
          <ac:chgData name="Никита Бельтюков" userId="0739c7cd21f935ba" providerId="LiveId" clId="{3DA9B4A2-EF5D-4AA4-8DCA-07124AEA70C0}" dt="2023-03-21T09:51:24.023" v="1792" actId="165"/>
          <ac:grpSpMkLst>
            <pc:docMk/>
            <pc:sldMk cId="2041516070" sldId="257"/>
            <ac:grpSpMk id="17" creationId="{4C064CFA-DB50-FFEA-23D4-69E114720305}"/>
          </ac:grpSpMkLst>
        </pc:grpChg>
        <pc:grpChg chg="add mod">
          <ac:chgData name="Никита Бельтюков" userId="0739c7cd21f935ba" providerId="LiveId" clId="{3DA9B4A2-EF5D-4AA4-8DCA-07124AEA70C0}" dt="2023-03-21T09:54:42.881" v="1852" actId="1035"/>
          <ac:grpSpMkLst>
            <pc:docMk/>
            <pc:sldMk cId="2041516070" sldId="257"/>
            <ac:grpSpMk id="26" creationId="{D9283485-9731-0B25-6A13-309ED9EB2FFF}"/>
          </ac:grpSpMkLst>
        </pc:grpChg>
        <pc:graphicFrameChg chg="mod">
          <ac:chgData name="Никита Бельтюков" userId="0739c7cd21f935ba" providerId="LiveId" clId="{3DA9B4A2-EF5D-4AA4-8DCA-07124AEA70C0}" dt="2023-03-21T09:54:42.881" v="1852" actId="1035"/>
          <ac:graphicFrameMkLst>
            <pc:docMk/>
            <pc:sldMk cId="2041516070" sldId="257"/>
            <ac:graphicFrameMk id="7" creationId="{00000000-0000-0000-0000-000000000000}"/>
          </ac:graphicFrameMkLst>
        </pc:graphicFrameChg>
        <pc:graphicFrameChg chg="del mod">
          <ac:chgData name="Никита Бельтюков" userId="0739c7cd21f935ba" providerId="LiveId" clId="{3DA9B4A2-EF5D-4AA4-8DCA-07124AEA70C0}" dt="2023-03-21T09:51:06.691" v="1789" actId="18245"/>
          <ac:graphicFrameMkLst>
            <pc:docMk/>
            <pc:sldMk cId="2041516070" sldId="257"/>
            <ac:graphicFrameMk id="9" creationId="{00000000-0000-0000-0000-000000000000}"/>
          </ac:graphicFrameMkLst>
        </pc:graphicFrameChg>
        <pc:graphicFrameChg chg="mod">
          <ac:chgData name="Никита Бельтюков" userId="0739c7cd21f935ba" providerId="LiveId" clId="{3DA9B4A2-EF5D-4AA4-8DCA-07124AEA70C0}" dt="2023-03-21T14:45:54.761" v="3945" actId="404"/>
          <ac:graphicFrameMkLst>
            <pc:docMk/>
            <pc:sldMk cId="2041516070" sldId="257"/>
            <ac:graphicFrameMk id="11" creationId="{00000000-0000-0000-0000-000000000000}"/>
          </ac:graphicFrameMkLst>
        </pc:graphicFrameChg>
        <pc:graphicFrameChg chg="mod ord">
          <ac:chgData name="Никита Бельтюков" userId="0739c7cd21f935ba" providerId="LiveId" clId="{3DA9B4A2-EF5D-4AA4-8DCA-07124AEA70C0}" dt="2023-03-21T09:55:08.589" v="1864" actId="1035"/>
          <ac:graphicFrameMkLst>
            <pc:docMk/>
            <pc:sldMk cId="2041516070" sldId="257"/>
            <ac:graphicFrameMk id="13" creationId="{00000000-0000-0000-0000-000000000000}"/>
          </ac:graphicFrameMkLst>
        </pc:graphicFrameChg>
      </pc:sldChg>
      <pc:sldChg chg="delSp">
        <pc:chgData name="Никита Бельтюков" userId="0739c7cd21f935ba" providerId="LiveId" clId="{3DA9B4A2-EF5D-4AA4-8DCA-07124AEA70C0}" dt="2023-03-21T05:04:19.564" v="340"/>
        <pc:sldMkLst>
          <pc:docMk/>
          <pc:sldMk cId="4260189163" sldId="258"/>
        </pc:sldMkLst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4260189163" sldId="258"/>
            <ac:spMk id="2" creationId="{D26526BE-AC8E-3AE4-9AC4-EC8D05D659B3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4260189163" sldId="258"/>
            <ac:spMk id="3" creationId="{FCEB3B7C-4E0E-B814-B44D-3EDD20022FC3}"/>
          </ac:spMkLst>
        </pc:spChg>
      </pc:sldChg>
      <pc:sldChg chg="addSp delSp modSp mod modClrScheme chgLayout">
        <pc:chgData name="Никита Бельтюков" userId="0739c7cd21f935ba" providerId="LiveId" clId="{3DA9B4A2-EF5D-4AA4-8DCA-07124AEA70C0}" dt="2023-03-21T05:04:19.564" v="340"/>
        <pc:sldMkLst>
          <pc:docMk/>
          <pc:sldMk cId="1755419949" sldId="272"/>
        </pc:sldMkLst>
        <pc:spChg chg="mod ord">
          <ac:chgData name="Никита Бельтюков" userId="0739c7cd21f935ba" providerId="LiveId" clId="{3DA9B4A2-EF5D-4AA4-8DCA-07124AEA70C0}" dt="2023-03-21T04:01:49.289" v="80" actId="1076"/>
          <ac:spMkLst>
            <pc:docMk/>
            <pc:sldMk cId="1755419949" sldId="272"/>
            <ac:spMk id="2" creationId="{00000000-0000-0000-0000-000000000000}"/>
          </ac:spMkLst>
        </pc:spChg>
        <pc:spChg chg="add del mod ord">
          <ac:chgData name="Никита Бельтюков" userId="0739c7cd21f935ba" providerId="LiveId" clId="{3DA9B4A2-EF5D-4AA4-8DCA-07124AEA70C0}" dt="2023-03-21T03:57:09.081" v="24" actId="478"/>
          <ac:spMkLst>
            <pc:docMk/>
            <pc:sldMk cId="1755419949" sldId="272"/>
            <ac:spMk id="3" creationId="{17A2E9DD-7356-AF6C-A233-8CC5D2BD9761}"/>
          </ac:spMkLst>
        </pc:spChg>
        <pc:spChg chg="del mod">
          <ac:chgData name="Никита Бельтюков" userId="0739c7cd21f935ba" providerId="LiveId" clId="{3DA9B4A2-EF5D-4AA4-8DCA-07124AEA70C0}" dt="2023-03-21T05:03:07.135" v="325"/>
          <ac:spMkLst>
            <pc:docMk/>
            <pc:sldMk cId="1755419949" sldId="272"/>
            <ac:spMk id="3" creationId="{6F7A6970-55BA-E97F-147C-60F183DA082B}"/>
          </ac:spMkLst>
        </pc:spChg>
        <pc:spChg chg="mod">
          <ac:chgData name="Никита Бельтюков" userId="0739c7cd21f935ba" providerId="LiveId" clId="{3DA9B4A2-EF5D-4AA4-8DCA-07124AEA70C0}" dt="2023-03-21T04:02:16.950" v="106" actId="20577"/>
          <ac:spMkLst>
            <pc:docMk/>
            <pc:sldMk cId="1755419949" sldId="272"/>
            <ac:spMk id="4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4:02:32.046" v="108" actId="20577"/>
          <ac:spMkLst>
            <pc:docMk/>
            <pc:sldMk cId="1755419949" sldId="272"/>
            <ac:spMk id="5" creationId="{00000000-0000-0000-0000-000000000000}"/>
          </ac:spMkLst>
        </pc:spChg>
        <pc:spChg chg="add del mod ord">
          <ac:chgData name="Никита Бельтюков" userId="0739c7cd21f935ba" providerId="LiveId" clId="{3DA9B4A2-EF5D-4AA4-8DCA-07124AEA70C0}" dt="2023-03-21T03:57:10.331" v="25" actId="478"/>
          <ac:spMkLst>
            <pc:docMk/>
            <pc:sldMk cId="1755419949" sldId="272"/>
            <ac:spMk id="6" creationId="{0985E454-F0D2-57B0-BB6F-7D5B4F96C640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1755419949" sldId="272"/>
            <ac:spMk id="6" creationId="{AD5CA5DA-4CEA-F2D6-D662-8B7935AB0085}"/>
          </ac:spMkLst>
        </pc:spChg>
        <pc:picChg chg="mod">
          <ac:chgData name="Никита Бельтюков" userId="0739c7cd21f935ba" providerId="LiveId" clId="{3DA9B4A2-EF5D-4AA4-8DCA-07124AEA70C0}" dt="2023-03-21T04:01:49.289" v="80" actId="1076"/>
          <ac:picMkLst>
            <pc:docMk/>
            <pc:sldMk cId="1755419949" sldId="272"/>
            <ac:picMk id="10" creationId="{00000000-0000-0000-0000-000000000000}"/>
          </ac:picMkLst>
        </pc:picChg>
      </pc:sldChg>
      <pc:sldChg chg="delSp">
        <pc:chgData name="Никита Бельтюков" userId="0739c7cd21f935ba" providerId="LiveId" clId="{3DA9B4A2-EF5D-4AA4-8DCA-07124AEA70C0}" dt="2023-03-21T05:04:19.564" v="340"/>
        <pc:sldMkLst>
          <pc:docMk/>
          <pc:sldMk cId="248096336" sldId="273"/>
        </pc:sldMkLst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248096336" sldId="273"/>
            <ac:spMk id="2" creationId="{18D045D3-B0FB-E64F-8DE2-078D28239A08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248096336" sldId="273"/>
            <ac:spMk id="3" creationId="{4A41FBE1-697E-402C-44F6-E9BD500A9A07}"/>
          </ac:spMkLst>
        </pc:spChg>
      </pc:sldChg>
      <pc:sldChg chg="addSp delSp modSp mod">
        <pc:chgData name="Никита Бельтюков" userId="0739c7cd21f935ba" providerId="LiveId" clId="{3DA9B4A2-EF5D-4AA4-8DCA-07124AEA70C0}" dt="2023-03-21T08:55:26.570" v="989"/>
        <pc:sldMkLst>
          <pc:docMk/>
          <pc:sldMk cId="2598542296" sldId="274"/>
        </pc:sldMkLst>
        <pc:spChg chg="mod">
          <ac:chgData name="Никита Бельтюков" userId="0739c7cd21f935ba" providerId="LiveId" clId="{3DA9B4A2-EF5D-4AA4-8DCA-07124AEA70C0}" dt="2023-03-21T05:07:19.066" v="451" actId="14100"/>
          <ac:spMkLst>
            <pc:docMk/>
            <pc:sldMk cId="2598542296" sldId="274"/>
            <ac:spMk id="2" creationId="{00000000-0000-0000-0000-000000000000}"/>
          </ac:spMkLst>
        </pc:spChg>
        <pc:spChg chg="add del mod">
          <ac:chgData name="Никита Бельтюков" userId="0739c7cd21f935ba" providerId="LiveId" clId="{3DA9B4A2-EF5D-4AA4-8DCA-07124AEA70C0}" dt="2023-03-21T04:58:18.561" v="234" actId="478"/>
          <ac:spMkLst>
            <pc:docMk/>
            <pc:sldMk cId="2598542296" sldId="274"/>
            <ac:spMk id="3" creationId="{4F69F0AC-893C-0A69-6756-FAB85EFA841C}"/>
          </ac:spMkLst>
        </pc:spChg>
        <pc:spChg chg="mod">
          <ac:chgData name="Никита Бельтюков" userId="0739c7cd21f935ba" providerId="LiveId" clId="{3DA9B4A2-EF5D-4AA4-8DCA-07124AEA70C0}" dt="2023-03-21T05:05:18.604" v="399" actId="1036"/>
          <ac:spMkLst>
            <pc:docMk/>
            <pc:sldMk cId="2598542296" sldId="274"/>
            <ac:spMk id="6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2598542296" sldId="274"/>
            <ac:spMk id="10" creationId="{B7C54E4E-7D14-A599-4200-D252B8D24C7C}"/>
          </ac:spMkLst>
        </pc:spChg>
        <pc:spChg chg="mod topLvl">
          <ac:chgData name="Никита Бельтюков" userId="0739c7cd21f935ba" providerId="LiveId" clId="{3DA9B4A2-EF5D-4AA4-8DCA-07124AEA70C0}" dt="2023-03-21T05:06:12.528" v="447" actId="1076"/>
          <ac:spMkLst>
            <pc:docMk/>
            <pc:sldMk cId="2598542296" sldId="274"/>
            <ac:spMk id="13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2598542296" sldId="274"/>
            <ac:spMk id="15" creationId="{20F5AE26-374F-5435-8A54-63F887FDB174}"/>
          </ac:spMkLst>
        </pc:spChg>
        <pc:spChg chg="mod topLvl">
          <ac:chgData name="Никита Бельтюков" userId="0739c7cd21f935ba" providerId="LiveId" clId="{3DA9B4A2-EF5D-4AA4-8DCA-07124AEA70C0}" dt="2023-03-21T05:05:59.709" v="442" actId="164"/>
          <ac:spMkLst>
            <pc:docMk/>
            <pc:sldMk cId="2598542296" sldId="274"/>
            <ac:spMk id="19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4:56:54.009" v="218" actId="2711"/>
          <ac:spMkLst>
            <pc:docMk/>
            <pc:sldMk cId="2598542296" sldId="274"/>
            <ac:spMk id="20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5:00:27.940" v="301" actId="14100"/>
          <ac:spMkLst>
            <pc:docMk/>
            <pc:sldMk cId="2598542296" sldId="274"/>
            <ac:spMk id="21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4:57:00.348" v="220" actId="207"/>
          <ac:spMkLst>
            <pc:docMk/>
            <pc:sldMk cId="2598542296" sldId="274"/>
            <ac:spMk id="24" creationId="{00000000-0000-0000-0000-000000000000}"/>
          </ac:spMkLst>
        </pc:spChg>
        <pc:grpChg chg="del">
          <ac:chgData name="Никита Бельтюков" userId="0739c7cd21f935ba" providerId="LiveId" clId="{3DA9B4A2-EF5D-4AA4-8DCA-07124AEA70C0}" dt="2023-03-21T04:54:12.972" v="181" actId="478"/>
          <ac:grpSpMkLst>
            <pc:docMk/>
            <pc:sldMk cId="2598542296" sldId="274"/>
            <ac:grpSpMk id="14" creationId="{00000000-0000-0000-0000-000000000000}"/>
          </ac:grpSpMkLst>
        </pc:grpChg>
        <pc:grpChg chg="add mod">
          <ac:chgData name="Никита Бельтюков" userId="0739c7cd21f935ba" providerId="LiveId" clId="{3DA9B4A2-EF5D-4AA4-8DCA-07124AEA70C0}" dt="2023-03-21T05:06:12.921" v="448" actId="1076"/>
          <ac:grpSpMkLst>
            <pc:docMk/>
            <pc:sldMk cId="2598542296" sldId="274"/>
            <ac:grpSpMk id="17" creationId="{8A8CA7B8-0DC1-6D12-9A8D-1CBA2BDFB600}"/>
          </ac:grpSpMkLst>
        </pc:grpChg>
        <pc:grpChg chg="mod">
          <ac:chgData name="Никита Бельтюков" userId="0739c7cd21f935ba" providerId="LiveId" clId="{3DA9B4A2-EF5D-4AA4-8DCA-07124AEA70C0}" dt="2023-03-21T07:28:38.921" v="590" actId="1035"/>
          <ac:grpSpMkLst>
            <pc:docMk/>
            <pc:sldMk cId="2598542296" sldId="274"/>
            <ac:grpSpMk id="26" creationId="{00000000-0000-0000-0000-000000000000}"/>
          </ac:grpSpMkLst>
        </pc:grpChg>
        <pc:grpChg chg="add del">
          <ac:chgData name="Никита Бельтюков" userId="0739c7cd21f935ba" providerId="LiveId" clId="{3DA9B4A2-EF5D-4AA4-8DCA-07124AEA70C0}" dt="2023-03-21T04:54:16.225" v="184" actId="478"/>
          <ac:grpSpMkLst>
            <pc:docMk/>
            <pc:sldMk cId="2598542296" sldId="274"/>
            <ac:grpSpMk id="27" creationId="{00000000-0000-0000-0000-000000000000}"/>
          </ac:grpSpMkLst>
        </pc:grpChg>
        <pc:grpChg chg="del mod">
          <ac:chgData name="Никита Бельтюков" userId="0739c7cd21f935ba" providerId="LiveId" clId="{3DA9B4A2-EF5D-4AA4-8DCA-07124AEA70C0}" dt="2023-03-21T05:01:49.880" v="310" actId="478"/>
          <ac:grpSpMkLst>
            <pc:docMk/>
            <pc:sldMk cId="2598542296" sldId="274"/>
            <ac:grpSpMk id="28" creationId="{00000000-0000-0000-0000-000000000000}"/>
          </ac:grpSpMkLst>
        </pc:grpChg>
        <pc:graphicFrameChg chg="mod">
          <ac:chgData name="Никита Бельтюков" userId="0739c7cd21f935ba" providerId="LiveId" clId="{3DA9B4A2-EF5D-4AA4-8DCA-07124AEA70C0}" dt="2023-03-21T08:55:26.570" v="989"/>
          <ac:graphicFrameMkLst>
            <pc:docMk/>
            <pc:sldMk cId="2598542296" sldId="274"/>
            <ac:graphicFrameMk id="9" creationId="{00000000-0000-0000-0000-000000000000}"/>
          </ac:graphicFrameMkLst>
        </pc:graphicFrameChg>
        <pc:picChg chg="add del mod">
          <ac:chgData name="Никита Бельтюков" userId="0739c7cd21f935ba" providerId="LiveId" clId="{3DA9B4A2-EF5D-4AA4-8DCA-07124AEA70C0}" dt="2023-03-21T05:01:29.146" v="305" actId="478"/>
          <ac:picMkLst>
            <pc:docMk/>
            <pc:sldMk cId="2598542296" sldId="274"/>
            <ac:picMk id="5" creationId="{81EB1D1A-F90B-1634-E83A-974DD685F9B6}"/>
          </ac:picMkLst>
        </pc:picChg>
        <pc:picChg chg="add mod">
          <ac:chgData name="Никита Бельтюков" userId="0739c7cd21f935ba" providerId="LiveId" clId="{3DA9B4A2-EF5D-4AA4-8DCA-07124AEA70C0}" dt="2023-03-21T05:05:59.709" v="442" actId="164"/>
          <ac:picMkLst>
            <pc:docMk/>
            <pc:sldMk cId="2598542296" sldId="274"/>
            <ac:picMk id="8" creationId="{DB1F17FC-5A35-2D85-E8A0-C29B1C5A7D02}"/>
          </ac:picMkLst>
        </pc:picChg>
        <pc:picChg chg="del topLvl">
          <ac:chgData name="Никита Бельтюков" userId="0739c7cd21f935ba" providerId="LiveId" clId="{3DA9B4A2-EF5D-4AA4-8DCA-07124AEA70C0}" dt="2023-03-21T04:54:16.225" v="184" actId="478"/>
          <ac:picMkLst>
            <pc:docMk/>
            <pc:sldMk cId="2598542296" sldId="274"/>
            <ac:picMk id="11" creationId="{00000000-0000-0000-0000-000000000000}"/>
          </ac:picMkLst>
        </pc:picChg>
        <pc:picChg chg="del">
          <ac:chgData name="Никита Бельтюков" userId="0739c7cd21f935ba" providerId="LiveId" clId="{3DA9B4A2-EF5D-4AA4-8DCA-07124AEA70C0}" dt="2023-03-21T04:54:12.972" v="181" actId="478"/>
          <ac:picMkLst>
            <pc:docMk/>
            <pc:sldMk cId="2598542296" sldId="274"/>
            <ac:picMk id="12" creationId="{00000000-0000-0000-0000-000000000000}"/>
          </ac:picMkLst>
        </pc:picChg>
        <pc:picChg chg="del topLvl">
          <ac:chgData name="Никита Бельтюков" userId="0739c7cd21f935ba" providerId="LiveId" clId="{3DA9B4A2-EF5D-4AA4-8DCA-07124AEA70C0}" dt="2023-03-21T05:01:49.880" v="310" actId="478"/>
          <ac:picMkLst>
            <pc:docMk/>
            <pc:sldMk cId="2598542296" sldId="274"/>
            <ac:picMk id="18" creationId="{00000000-0000-0000-0000-000000000000}"/>
          </ac:picMkLst>
        </pc:picChg>
      </pc:sldChg>
      <pc:sldChg chg="addSp delSp modSp mod">
        <pc:chgData name="Никита Бельтюков" userId="0739c7cd21f935ba" providerId="LiveId" clId="{3DA9B4A2-EF5D-4AA4-8DCA-07124AEA70C0}" dt="2023-03-21T09:07:27.831" v="1204" actId="1035"/>
        <pc:sldMkLst>
          <pc:docMk/>
          <pc:sldMk cId="1367668456" sldId="275"/>
        </pc:sldMkLst>
        <pc:spChg chg="del mod">
          <ac:chgData name="Никита Бельтюков" userId="0739c7cd21f935ba" providerId="LiveId" clId="{3DA9B4A2-EF5D-4AA4-8DCA-07124AEA70C0}" dt="2023-03-21T06:10:13.652" v="457" actId="478"/>
          <ac:spMkLst>
            <pc:docMk/>
            <pc:sldMk cId="1367668456" sldId="275"/>
            <ac:spMk id="2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1367668456" sldId="275"/>
            <ac:spMk id="4" creationId="{84796587-7965-5C06-FA71-3452D50BD13B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1367668456" sldId="275"/>
            <ac:spMk id="5" creationId="{9721F208-733D-99AE-33FD-3F5C5FC0983C}"/>
          </ac:spMkLst>
        </pc:spChg>
        <pc:spChg chg="mod ord">
          <ac:chgData name="Никита Бельтюков" userId="0739c7cd21f935ba" providerId="LiveId" clId="{3DA9B4A2-EF5D-4AA4-8DCA-07124AEA70C0}" dt="2023-03-21T07:34:55.925" v="749" actId="1036"/>
          <ac:spMkLst>
            <pc:docMk/>
            <pc:sldMk cId="1367668456" sldId="275"/>
            <ac:spMk id="6" creationId="{AC67C053-3C40-123C-2495-1F1DF62B86D8}"/>
          </ac:spMkLst>
        </pc:spChg>
        <pc:spChg chg="add del mod ord">
          <ac:chgData name="Никита Бельтюков" userId="0739c7cd21f935ba" providerId="LiveId" clId="{3DA9B4A2-EF5D-4AA4-8DCA-07124AEA70C0}" dt="2023-03-21T07:27:32.012" v="574" actId="478"/>
          <ac:spMkLst>
            <pc:docMk/>
            <pc:sldMk cId="1367668456" sldId="275"/>
            <ac:spMk id="7" creationId="{C77C24F3-A8F1-7A68-DCC6-5E3379BA133B}"/>
          </ac:spMkLst>
        </pc:spChg>
        <pc:spChg chg="add mod">
          <ac:chgData name="Никита Бельтюков" userId="0739c7cd21f935ba" providerId="LiveId" clId="{3DA9B4A2-EF5D-4AA4-8DCA-07124AEA70C0}" dt="2023-03-21T09:07:27.831" v="1204" actId="1035"/>
          <ac:spMkLst>
            <pc:docMk/>
            <pc:sldMk cId="1367668456" sldId="275"/>
            <ac:spMk id="10" creationId="{DC6C5EF8-2744-19D1-5121-4402BEA0ABC8}"/>
          </ac:spMkLst>
        </pc:spChg>
        <pc:spChg chg="add del mod">
          <ac:chgData name="Никита Бельтюков" userId="0739c7cd21f935ba" providerId="LiveId" clId="{3DA9B4A2-EF5D-4AA4-8DCA-07124AEA70C0}" dt="2023-03-21T07:32:42.027" v="685" actId="478"/>
          <ac:spMkLst>
            <pc:docMk/>
            <pc:sldMk cId="1367668456" sldId="275"/>
            <ac:spMk id="12" creationId="{59893694-0C2E-60FA-C77F-90B1F7A422D0}"/>
          </ac:spMkLst>
        </pc:spChg>
        <pc:spChg chg="mod">
          <ac:chgData name="Никита Бельтюков" userId="0739c7cd21f935ba" providerId="LiveId" clId="{3DA9B4A2-EF5D-4AA4-8DCA-07124AEA70C0}" dt="2023-03-21T07:34:43.180" v="734" actId="1035"/>
          <ac:spMkLst>
            <pc:docMk/>
            <pc:sldMk cId="1367668456" sldId="275"/>
            <ac:spMk id="17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7:25:38.505" v="536" actId="20577"/>
          <ac:spMkLst>
            <pc:docMk/>
            <pc:sldMk cId="1367668456" sldId="275"/>
            <ac:spMk id="18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7:33:17.135" v="698" actId="1076"/>
          <ac:spMkLst>
            <pc:docMk/>
            <pc:sldMk cId="1367668456" sldId="275"/>
            <ac:spMk id="19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7:34:47.519" v="737" actId="1036"/>
          <ac:spMkLst>
            <pc:docMk/>
            <pc:sldMk cId="1367668456" sldId="275"/>
            <ac:spMk id="24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7:35:51.056" v="762" actId="207"/>
          <ac:spMkLst>
            <pc:docMk/>
            <pc:sldMk cId="1367668456" sldId="275"/>
            <ac:spMk id="26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7:36:29.486" v="769" actId="207"/>
          <ac:spMkLst>
            <pc:docMk/>
            <pc:sldMk cId="1367668456" sldId="275"/>
            <ac:spMk id="27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7:36:39.721" v="770" actId="207"/>
          <ac:spMkLst>
            <pc:docMk/>
            <pc:sldMk cId="1367668456" sldId="275"/>
            <ac:spMk id="30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7:34:28.209" v="716" actId="120"/>
          <ac:spMkLst>
            <pc:docMk/>
            <pc:sldMk cId="1367668456" sldId="275"/>
            <ac:spMk id="31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7:34:28.209" v="716" actId="120"/>
          <ac:spMkLst>
            <pc:docMk/>
            <pc:sldMk cId="1367668456" sldId="275"/>
            <ac:spMk id="32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7:36:47.061" v="773" actId="1036"/>
          <ac:spMkLst>
            <pc:docMk/>
            <pc:sldMk cId="1367668456" sldId="275"/>
            <ac:spMk id="33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7:34:37.338" v="727" actId="1035"/>
          <ac:spMkLst>
            <pc:docMk/>
            <pc:sldMk cId="1367668456" sldId="275"/>
            <ac:spMk id="35" creationId="{00000000-0000-0000-0000-000000000000}"/>
          </ac:spMkLst>
        </pc:spChg>
        <pc:grpChg chg="add mod">
          <ac:chgData name="Никита Бельтюков" userId="0739c7cd21f935ba" providerId="LiveId" clId="{3DA9B4A2-EF5D-4AA4-8DCA-07124AEA70C0}" dt="2023-03-21T07:31:33.127" v="668" actId="14100"/>
          <ac:grpSpMkLst>
            <pc:docMk/>
            <pc:sldMk cId="1367668456" sldId="275"/>
            <ac:grpSpMk id="11" creationId="{D8100121-6A72-E51C-D6E3-24E0E7632B26}"/>
          </ac:grpSpMkLst>
        </pc:grpChg>
        <pc:grpChg chg="mod">
          <ac:chgData name="Никита Бельтюков" userId="0739c7cd21f935ba" providerId="LiveId" clId="{3DA9B4A2-EF5D-4AA4-8DCA-07124AEA70C0}" dt="2023-03-21T07:34:35.203" v="726" actId="1036"/>
          <ac:grpSpMkLst>
            <pc:docMk/>
            <pc:sldMk cId="1367668456" sldId="275"/>
            <ac:grpSpMk id="25" creationId="{00000000-0000-0000-0000-000000000000}"/>
          </ac:grpSpMkLst>
        </pc:grpChg>
        <pc:grpChg chg="mod">
          <ac:chgData name="Никита Бельтюков" userId="0739c7cd21f935ba" providerId="LiveId" clId="{3DA9B4A2-EF5D-4AA4-8DCA-07124AEA70C0}" dt="2023-03-21T07:34:39.871" v="731" actId="1035"/>
          <ac:grpSpMkLst>
            <pc:docMk/>
            <pc:sldMk cId="1367668456" sldId="275"/>
            <ac:grpSpMk id="34" creationId="{00000000-0000-0000-0000-000000000000}"/>
          </ac:grpSpMkLst>
        </pc:grpChg>
        <pc:picChg chg="del">
          <ac:chgData name="Никита Бельтюков" userId="0739c7cd21f935ba" providerId="LiveId" clId="{3DA9B4A2-EF5D-4AA4-8DCA-07124AEA70C0}" dt="2023-03-21T06:31:55.894" v="462" actId="478"/>
          <ac:picMkLst>
            <pc:docMk/>
            <pc:sldMk cId="1367668456" sldId="275"/>
            <ac:picMk id="3" creationId="{00000000-0000-0000-0000-000000000000}"/>
          </ac:picMkLst>
        </pc:picChg>
        <pc:picChg chg="add del mod">
          <ac:chgData name="Никита Бельтюков" userId="0739c7cd21f935ba" providerId="LiveId" clId="{3DA9B4A2-EF5D-4AA4-8DCA-07124AEA70C0}" dt="2023-03-21T07:24:57.065" v="520" actId="478"/>
          <ac:picMkLst>
            <pc:docMk/>
            <pc:sldMk cId="1367668456" sldId="275"/>
            <ac:picMk id="9" creationId="{77F2C4C2-F925-0FF5-02C0-1FD54567D7F6}"/>
          </ac:picMkLst>
        </pc:picChg>
        <pc:picChg chg="mod">
          <ac:chgData name="Никита Бельтюков" userId="0739c7cd21f935ba" providerId="LiveId" clId="{3DA9B4A2-EF5D-4AA4-8DCA-07124AEA70C0}" dt="2023-03-21T07:33:08.408" v="693" actId="1076"/>
          <ac:picMkLst>
            <pc:docMk/>
            <pc:sldMk cId="1367668456" sldId="275"/>
            <ac:picMk id="20" creationId="{00000000-0000-0000-0000-000000000000}"/>
          </ac:picMkLst>
        </pc:picChg>
        <pc:picChg chg="mod">
          <ac:chgData name="Никита Бельтюков" userId="0739c7cd21f935ba" providerId="LiveId" clId="{3DA9B4A2-EF5D-4AA4-8DCA-07124AEA70C0}" dt="2023-03-21T07:33:29.105" v="702" actId="1076"/>
          <ac:picMkLst>
            <pc:docMk/>
            <pc:sldMk cId="1367668456" sldId="275"/>
            <ac:picMk id="21" creationId="{00000000-0000-0000-0000-000000000000}"/>
          </ac:picMkLst>
        </pc:picChg>
        <pc:picChg chg="mod">
          <ac:chgData name="Никита Бельтюков" userId="0739c7cd21f935ba" providerId="LiveId" clId="{3DA9B4A2-EF5D-4AA4-8DCA-07124AEA70C0}" dt="2023-03-21T07:33:26.108" v="701" actId="1076"/>
          <ac:picMkLst>
            <pc:docMk/>
            <pc:sldMk cId="1367668456" sldId="275"/>
            <ac:picMk id="23" creationId="{00000000-0000-0000-0000-000000000000}"/>
          </ac:picMkLst>
        </pc:picChg>
        <pc:picChg chg="del">
          <ac:chgData name="Никита Бельтюков" userId="0739c7cd21f935ba" providerId="LiveId" clId="{3DA9B4A2-EF5D-4AA4-8DCA-07124AEA70C0}" dt="2023-03-21T07:21:04.023" v="497" actId="478"/>
          <ac:picMkLst>
            <pc:docMk/>
            <pc:sldMk cId="1367668456" sldId="275"/>
            <ac:picMk id="37" creationId="{00000000-0000-0000-0000-000000000000}"/>
          </ac:picMkLst>
        </pc:picChg>
        <pc:picChg chg="add mod">
          <ac:chgData name="Никита Бельтюков" userId="0739c7cd21f935ba" providerId="LiveId" clId="{3DA9B4A2-EF5D-4AA4-8DCA-07124AEA70C0}" dt="2023-03-21T07:31:33.127" v="668" actId="14100"/>
          <ac:picMkLst>
            <pc:docMk/>
            <pc:sldMk cId="1367668456" sldId="275"/>
            <ac:picMk id="1026" creationId="{3456F6EC-96E2-AFEA-0AFA-F0587757CC66}"/>
          </ac:picMkLst>
        </pc:picChg>
        <pc:picChg chg="add del mod">
          <ac:chgData name="Никита Бельтюков" userId="0739c7cd21f935ba" providerId="LiveId" clId="{3DA9B4A2-EF5D-4AA4-8DCA-07124AEA70C0}" dt="2023-03-21T07:31:33.127" v="668" actId="14100"/>
          <ac:picMkLst>
            <pc:docMk/>
            <pc:sldMk cId="1367668456" sldId="275"/>
            <ac:picMk id="1028" creationId="{65F2CA97-F3B6-34EC-A03C-86369312A377}"/>
          </ac:picMkLst>
        </pc:picChg>
      </pc:sldChg>
      <pc:sldChg chg="addSp delSp modSp mod">
        <pc:chgData name="Никита Бельтюков" userId="0739c7cd21f935ba" providerId="LiveId" clId="{3DA9B4A2-EF5D-4AA4-8DCA-07124AEA70C0}" dt="2023-03-21T09:58:01.569" v="1880" actId="207"/>
        <pc:sldMkLst>
          <pc:docMk/>
          <pc:sldMk cId="4050599067" sldId="276"/>
        </pc:sldMkLst>
        <pc:spChg chg="del mod">
          <ac:chgData name="Никита Бельтюков" userId="0739c7cd21f935ba" providerId="LiveId" clId="{3DA9B4A2-EF5D-4AA4-8DCA-07124AEA70C0}" dt="2023-03-21T08:39:49.399" v="777" actId="478"/>
          <ac:spMkLst>
            <pc:docMk/>
            <pc:sldMk cId="4050599067" sldId="276"/>
            <ac:spMk id="2" creationId="{00000000-0000-0000-0000-000000000000}"/>
          </ac:spMkLst>
        </pc:spChg>
        <pc:spChg chg="mod topLvl">
          <ac:chgData name="Никита Бельтюков" userId="0739c7cd21f935ba" providerId="LiveId" clId="{3DA9B4A2-EF5D-4AA4-8DCA-07124AEA70C0}" dt="2023-03-21T09:07:17.052" v="1201" actId="20577"/>
          <ac:spMkLst>
            <pc:docMk/>
            <pc:sldMk cId="4050599067" sldId="276"/>
            <ac:spMk id="3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4050599067" sldId="276"/>
            <ac:spMk id="4" creationId="{B9A01C32-1343-74C6-2F74-6159F0647FF4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4050599067" sldId="276"/>
            <ac:spMk id="5" creationId="{C89F240C-B2A8-41BE-E15E-B0BEC47750AA}"/>
          </ac:spMkLst>
        </pc:spChg>
        <pc:spChg chg="add mod">
          <ac:chgData name="Никита Бельтюков" userId="0739c7cd21f935ba" providerId="LiveId" clId="{3DA9B4A2-EF5D-4AA4-8DCA-07124AEA70C0}" dt="2023-03-21T08:39:56.791" v="781" actId="20577"/>
          <ac:spMkLst>
            <pc:docMk/>
            <pc:sldMk cId="4050599067" sldId="276"/>
            <ac:spMk id="7" creationId="{96859629-0E24-7707-ABD3-6571C8AF475F}"/>
          </ac:spMkLst>
        </pc:spChg>
        <pc:spChg chg="add mod">
          <ac:chgData name="Никита Бельтюков" userId="0739c7cd21f935ba" providerId="LiveId" clId="{3DA9B4A2-EF5D-4AA4-8DCA-07124AEA70C0}" dt="2023-03-21T08:53:54.402" v="978" actId="14100"/>
          <ac:spMkLst>
            <pc:docMk/>
            <pc:sldMk cId="4050599067" sldId="276"/>
            <ac:spMk id="9" creationId="{7239DCEE-FD5A-3440-6AE4-0852EEEC9D75}"/>
          </ac:spMkLst>
        </pc:spChg>
        <pc:spChg chg="add mod">
          <ac:chgData name="Никита Бельтюков" userId="0739c7cd21f935ba" providerId="LiveId" clId="{3DA9B4A2-EF5D-4AA4-8DCA-07124AEA70C0}" dt="2023-03-21T08:53:41.430" v="976" actId="14100"/>
          <ac:spMkLst>
            <pc:docMk/>
            <pc:sldMk cId="4050599067" sldId="276"/>
            <ac:spMk id="10" creationId="{74B5BBBC-71C6-45D1-A030-D131549CD173}"/>
          </ac:spMkLst>
        </pc:spChg>
        <pc:spChg chg="add mod">
          <ac:chgData name="Никита Бельтюков" userId="0739c7cd21f935ba" providerId="LiveId" clId="{3DA9B4A2-EF5D-4AA4-8DCA-07124AEA70C0}" dt="2023-03-21T08:53:32.956" v="974" actId="14100"/>
          <ac:spMkLst>
            <pc:docMk/>
            <pc:sldMk cId="4050599067" sldId="276"/>
            <ac:spMk id="11" creationId="{B3804C96-620C-1BC5-80C6-5CAC8E345B44}"/>
          </ac:spMkLst>
        </pc:spChg>
        <pc:spChg chg="add mod">
          <ac:chgData name="Никита Бельтюков" userId="0739c7cd21f935ba" providerId="LiveId" clId="{3DA9B4A2-EF5D-4AA4-8DCA-07124AEA70C0}" dt="2023-03-21T08:50:58.522" v="931" actId="1076"/>
          <ac:spMkLst>
            <pc:docMk/>
            <pc:sldMk cId="4050599067" sldId="276"/>
            <ac:spMk id="12" creationId="{0691D5DD-E19F-82D4-E7B2-65D80E3B78D3}"/>
          </ac:spMkLst>
        </pc:spChg>
        <pc:spChg chg="del mod">
          <ac:chgData name="Никита Бельтюков" userId="0739c7cd21f935ba" providerId="LiveId" clId="{3DA9B4A2-EF5D-4AA4-8DCA-07124AEA70C0}" dt="2023-03-21T08:45:52.172" v="832" actId="21"/>
          <ac:spMkLst>
            <pc:docMk/>
            <pc:sldMk cId="4050599067" sldId="276"/>
            <ac:spMk id="16" creationId="{00000000-0000-0000-0000-000000000000}"/>
          </ac:spMkLst>
        </pc:spChg>
        <pc:spChg chg="del mod">
          <ac:chgData name="Никита Бельтюков" userId="0739c7cd21f935ba" providerId="LiveId" clId="{3DA9B4A2-EF5D-4AA4-8DCA-07124AEA70C0}" dt="2023-03-21T08:45:58.755" v="835" actId="21"/>
          <ac:spMkLst>
            <pc:docMk/>
            <pc:sldMk cId="4050599067" sldId="276"/>
            <ac:spMk id="17" creationId="{00000000-0000-0000-0000-000000000000}"/>
          </ac:spMkLst>
        </pc:spChg>
        <pc:spChg chg="del mod">
          <ac:chgData name="Никита Бельтюков" userId="0739c7cd21f935ba" providerId="LiveId" clId="{3DA9B4A2-EF5D-4AA4-8DCA-07124AEA70C0}" dt="2023-03-21T08:46:08.167" v="840" actId="21"/>
          <ac:spMkLst>
            <pc:docMk/>
            <pc:sldMk cId="4050599067" sldId="276"/>
            <ac:spMk id="20" creationId="{00000000-0000-0000-0000-000000000000}"/>
          </ac:spMkLst>
        </pc:spChg>
        <pc:spChg chg="add del mod">
          <ac:chgData name="Никита Бельтюков" userId="0739c7cd21f935ba" providerId="LiveId" clId="{3DA9B4A2-EF5D-4AA4-8DCA-07124AEA70C0}" dt="2023-03-21T08:46:01.394" v="837"/>
          <ac:spMkLst>
            <pc:docMk/>
            <pc:sldMk cId="4050599067" sldId="276"/>
            <ac:spMk id="23" creationId="{47E2DD86-0037-7A33-9417-277596AC88B7}"/>
          </ac:spMkLst>
        </pc:spChg>
        <pc:spChg chg="add mod">
          <ac:chgData name="Никита Бельтюков" userId="0739c7cd21f935ba" providerId="LiveId" clId="{3DA9B4A2-EF5D-4AA4-8DCA-07124AEA70C0}" dt="2023-03-21T08:50:58.522" v="931" actId="1076"/>
          <ac:spMkLst>
            <pc:docMk/>
            <pc:sldMk cId="4050599067" sldId="276"/>
            <ac:spMk id="24" creationId="{666592E6-74B5-AC80-5BE1-A9ECB7E823E0}"/>
          </ac:spMkLst>
        </pc:spChg>
        <pc:spChg chg="add del mod">
          <ac:chgData name="Никита Бельтюков" userId="0739c7cd21f935ba" providerId="LiveId" clId="{3DA9B4A2-EF5D-4AA4-8DCA-07124AEA70C0}" dt="2023-03-21T08:48:13.950" v="894" actId="478"/>
          <ac:spMkLst>
            <pc:docMk/>
            <pc:sldMk cId="4050599067" sldId="276"/>
            <ac:spMk id="28" creationId="{54728794-3627-1FF2-2DF2-CBD79E40E35D}"/>
          </ac:spMkLst>
        </pc:spChg>
        <pc:spChg chg="add mod">
          <ac:chgData name="Никита Бельтюков" userId="0739c7cd21f935ba" providerId="LiveId" clId="{3DA9B4A2-EF5D-4AA4-8DCA-07124AEA70C0}" dt="2023-03-21T08:50:58.522" v="931" actId="1076"/>
          <ac:spMkLst>
            <pc:docMk/>
            <pc:sldMk cId="4050599067" sldId="276"/>
            <ac:spMk id="30" creationId="{B92C240C-27F5-6BA5-1B07-8AAC9FF61CF6}"/>
          </ac:spMkLst>
        </pc:spChg>
        <pc:spChg chg="del">
          <ac:chgData name="Никита Бельтюков" userId="0739c7cd21f935ba" providerId="LiveId" clId="{3DA9B4A2-EF5D-4AA4-8DCA-07124AEA70C0}" dt="2023-03-21T08:53:03.723" v="967" actId="478"/>
          <ac:spMkLst>
            <pc:docMk/>
            <pc:sldMk cId="4050599067" sldId="276"/>
            <ac:spMk id="33" creationId="{00000000-0000-0000-0000-000000000000}"/>
          </ac:spMkLst>
        </pc:spChg>
        <pc:spChg chg="del mod">
          <ac:chgData name="Никита Бельтюков" userId="0739c7cd21f935ba" providerId="LiveId" clId="{3DA9B4A2-EF5D-4AA4-8DCA-07124AEA70C0}" dt="2023-03-21T08:45:19.326" v="823" actId="478"/>
          <ac:spMkLst>
            <pc:docMk/>
            <pc:sldMk cId="4050599067" sldId="276"/>
            <ac:spMk id="34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8:53:15.246" v="972" actId="1036"/>
          <ac:spMkLst>
            <pc:docMk/>
            <pc:sldMk cId="4050599067" sldId="276"/>
            <ac:spMk id="41" creationId="{00000000-0000-0000-0000-000000000000}"/>
          </ac:spMkLst>
        </pc:spChg>
        <pc:spChg chg="del mod">
          <ac:chgData name="Никита Бельтюков" userId="0739c7cd21f935ba" providerId="LiveId" clId="{3DA9B4A2-EF5D-4AA4-8DCA-07124AEA70C0}" dt="2023-03-21T08:48:30.007" v="901" actId="478"/>
          <ac:spMkLst>
            <pc:docMk/>
            <pc:sldMk cId="4050599067" sldId="276"/>
            <ac:spMk id="42" creationId="{00000000-0000-0000-0000-000000000000}"/>
          </ac:spMkLst>
        </pc:spChg>
        <pc:spChg chg="del mod">
          <ac:chgData name="Никита Бельтюков" userId="0739c7cd21f935ba" providerId="LiveId" clId="{3DA9B4A2-EF5D-4AA4-8DCA-07124AEA70C0}" dt="2023-03-21T08:48:29.494" v="900" actId="478"/>
          <ac:spMkLst>
            <pc:docMk/>
            <pc:sldMk cId="4050599067" sldId="276"/>
            <ac:spMk id="43" creationId="{00000000-0000-0000-0000-000000000000}"/>
          </ac:spMkLst>
        </pc:spChg>
        <pc:grpChg chg="add del mod">
          <ac:chgData name="Никита Бельтюков" userId="0739c7cd21f935ba" providerId="LiveId" clId="{3DA9B4A2-EF5D-4AA4-8DCA-07124AEA70C0}" dt="2023-03-21T08:48:10.066" v="890" actId="165"/>
          <ac:grpSpMkLst>
            <pc:docMk/>
            <pc:sldMk cId="4050599067" sldId="276"/>
            <ac:grpSpMk id="8" creationId="{4F462DE0-2179-2688-F901-A15FD50E2BA2}"/>
          </ac:grpSpMkLst>
        </pc:grpChg>
        <pc:grpChg chg="del mod topLvl">
          <ac:chgData name="Никита Бельтюков" userId="0739c7cd21f935ba" providerId="LiveId" clId="{3DA9B4A2-EF5D-4AA4-8DCA-07124AEA70C0}" dt="2023-03-21T08:45:58.755" v="835" actId="21"/>
          <ac:grpSpMkLst>
            <pc:docMk/>
            <pc:sldMk cId="4050599067" sldId="276"/>
            <ac:grpSpMk id="18" creationId="{00000000-0000-0000-0000-000000000000}"/>
          </ac:grpSpMkLst>
        </pc:grpChg>
        <pc:grpChg chg="del mod topLvl">
          <ac:chgData name="Никита Бельтюков" userId="0739c7cd21f935ba" providerId="LiveId" clId="{3DA9B4A2-EF5D-4AA4-8DCA-07124AEA70C0}" dt="2023-03-21T08:45:52.172" v="832" actId="21"/>
          <ac:grpSpMkLst>
            <pc:docMk/>
            <pc:sldMk cId="4050599067" sldId="276"/>
            <ac:grpSpMk id="19" creationId="{00000000-0000-0000-0000-000000000000}"/>
          </ac:grpSpMkLst>
        </pc:grpChg>
        <pc:grpChg chg="del mod topLvl">
          <ac:chgData name="Никита Бельтюков" userId="0739c7cd21f935ba" providerId="LiveId" clId="{3DA9B4A2-EF5D-4AA4-8DCA-07124AEA70C0}" dt="2023-03-21T08:46:08.167" v="840" actId="21"/>
          <ac:grpSpMkLst>
            <pc:docMk/>
            <pc:sldMk cId="4050599067" sldId="276"/>
            <ac:grpSpMk id="21" creationId="{00000000-0000-0000-0000-000000000000}"/>
          </ac:grpSpMkLst>
        </pc:grpChg>
        <pc:grpChg chg="del mod topLvl">
          <ac:chgData name="Никита Бельтюков" userId="0739c7cd21f935ba" providerId="LiveId" clId="{3DA9B4A2-EF5D-4AA4-8DCA-07124AEA70C0}" dt="2023-03-21T08:44:53.817" v="818" actId="165"/>
          <ac:grpSpMkLst>
            <pc:docMk/>
            <pc:sldMk cId="4050599067" sldId="276"/>
            <ac:grpSpMk id="27" creationId="{00000000-0000-0000-0000-000000000000}"/>
          </ac:grpSpMkLst>
        </pc:grpChg>
        <pc:grpChg chg="del mod">
          <ac:chgData name="Никита Бельтюков" userId="0739c7cd21f935ba" providerId="LiveId" clId="{3DA9B4A2-EF5D-4AA4-8DCA-07124AEA70C0}" dt="2023-03-21T08:44:39.540" v="814" actId="165"/>
          <ac:grpSpMkLst>
            <pc:docMk/>
            <pc:sldMk cId="4050599067" sldId="276"/>
            <ac:grpSpMk id="44" creationId="{00000000-0000-0000-0000-000000000000}"/>
          </ac:grpSpMkLst>
        </pc:grpChg>
        <pc:graphicFrameChg chg="mod modGraphic">
          <ac:chgData name="Никита Бельтюков" userId="0739c7cd21f935ba" providerId="LiveId" clId="{3DA9B4A2-EF5D-4AA4-8DCA-07124AEA70C0}" dt="2023-03-21T09:58:01.569" v="1880" actId="207"/>
          <ac:graphicFrameMkLst>
            <pc:docMk/>
            <pc:sldMk cId="4050599067" sldId="276"/>
            <ac:graphicFrameMk id="29" creationId="{00000000-0000-0000-0000-000000000000}"/>
          </ac:graphicFrameMkLst>
        </pc:graphicFrameChg>
        <pc:picChg chg="add del mod topLvl">
          <ac:chgData name="Никита Бельтюков" userId="0739c7cd21f935ba" providerId="LiveId" clId="{3DA9B4A2-EF5D-4AA4-8DCA-07124AEA70C0}" dt="2023-03-21T08:48:12.793" v="893" actId="478"/>
          <ac:picMkLst>
            <pc:docMk/>
            <pc:sldMk cId="4050599067" sldId="276"/>
            <ac:picMk id="13" creationId="{00000000-0000-0000-0000-000000000000}"/>
          </ac:picMkLst>
        </pc:picChg>
        <pc:picChg chg="add del mod topLvl">
          <ac:chgData name="Никита Бельтюков" userId="0739c7cd21f935ba" providerId="LiveId" clId="{3DA9B4A2-EF5D-4AA4-8DCA-07124AEA70C0}" dt="2023-03-21T08:48:11.965" v="891" actId="478"/>
          <ac:picMkLst>
            <pc:docMk/>
            <pc:sldMk cId="4050599067" sldId="276"/>
            <ac:picMk id="14" creationId="{00000000-0000-0000-0000-000000000000}"/>
          </ac:picMkLst>
        </pc:picChg>
        <pc:picChg chg="add del mod topLvl">
          <ac:chgData name="Никита Бельтюков" userId="0739c7cd21f935ba" providerId="LiveId" clId="{3DA9B4A2-EF5D-4AA4-8DCA-07124AEA70C0}" dt="2023-03-21T08:48:12.387" v="892" actId="478"/>
          <ac:picMkLst>
            <pc:docMk/>
            <pc:sldMk cId="4050599067" sldId="276"/>
            <ac:picMk id="15" creationId="{00000000-0000-0000-0000-000000000000}"/>
          </ac:picMkLst>
        </pc:picChg>
        <pc:picChg chg="mod topLvl">
          <ac:chgData name="Никита Бельтюков" userId="0739c7cd21f935ba" providerId="LiveId" clId="{3DA9B4A2-EF5D-4AA4-8DCA-07124AEA70C0}" dt="2023-03-21T08:50:58.522" v="931" actId="1076"/>
          <ac:picMkLst>
            <pc:docMk/>
            <pc:sldMk cId="4050599067" sldId="276"/>
            <ac:picMk id="22" creationId="{00000000-0000-0000-0000-000000000000}"/>
          </ac:picMkLst>
        </pc:picChg>
        <pc:picChg chg="mod topLvl">
          <ac:chgData name="Никита Бельтюков" userId="0739c7cd21f935ba" providerId="LiveId" clId="{3DA9B4A2-EF5D-4AA4-8DCA-07124AEA70C0}" dt="2023-03-21T08:50:58.522" v="931" actId="1076"/>
          <ac:picMkLst>
            <pc:docMk/>
            <pc:sldMk cId="4050599067" sldId="276"/>
            <ac:picMk id="25" creationId="{00000000-0000-0000-0000-000000000000}"/>
          </ac:picMkLst>
        </pc:picChg>
        <pc:picChg chg="mod topLvl">
          <ac:chgData name="Никита Бельтюков" userId="0739c7cd21f935ba" providerId="LiveId" clId="{3DA9B4A2-EF5D-4AA4-8DCA-07124AEA70C0}" dt="2023-03-21T08:50:58.522" v="931" actId="1076"/>
          <ac:picMkLst>
            <pc:docMk/>
            <pc:sldMk cId="4050599067" sldId="276"/>
            <ac:picMk id="26" creationId="{00000000-0000-0000-0000-000000000000}"/>
          </ac:picMkLst>
        </pc:picChg>
        <pc:picChg chg="add mod">
          <ac:chgData name="Никита Бельтюков" userId="0739c7cd21f935ba" providerId="LiveId" clId="{3DA9B4A2-EF5D-4AA4-8DCA-07124AEA70C0}" dt="2023-03-21T08:52:47.158" v="961" actId="207"/>
          <ac:picMkLst>
            <pc:docMk/>
            <pc:sldMk cId="4050599067" sldId="276"/>
            <ac:picMk id="32" creationId="{CDB5A1A0-5421-5326-6819-7E19760A83BE}"/>
          </ac:picMkLst>
        </pc:picChg>
        <pc:picChg chg="add del">
          <ac:chgData name="Никита Бельтюков" userId="0739c7cd21f935ba" providerId="LiveId" clId="{3DA9B4A2-EF5D-4AA4-8DCA-07124AEA70C0}" dt="2023-03-21T08:42:57.072" v="786" actId="478"/>
          <ac:picMkLst>
            <pc:docMk/>
            <pc:sldMk cId="4050599067" sldId="276"/>
            <ac:picMk id="39" creationId="{00000000-0000-0000-0000-000000000000}"/>
          </ac:picMkLst>
        </pc:picChg>
        <pc:picChg chg="del mod">
          <ac:chgData name="Никита Бельтюков" userId="0739c7cd21f935ba" providerId="LiveId" clId="{3DA9B4A2-EF5D-4AA4-8DCA-07124AEA70C0}" dt="2023-03-21T08:43:10.611" v="790" actId="478"/>
          <ac:picMkLst>
            <pc:docMk/>
            <pc:sldMk cId="4050599067" sldId="276"/>
            <ac:picMk id="40" creationId="{00000000-0000-0000-0000-000000000000}"/>
          </ac:picMkLst>
        </pc:picChg>
      </pc:sldChg>
      <pc:sldChg chg="addSp delSp modSp mod setBg">
        <pc:chgData name="Никита Бельтюков" userId="0739c7cd21f935ba" providerId="LiveId" clId="{3DA9B4A2-EF5D-4AA4-8DCA-07124AEA70C0}" dt="2023-03-21T09:57:49.402" v="1879" actId="207"/>
        <pc:sldMkLst>
          <pc:docMk/>
          <pc:sldMk cId="1003074654" sldId="277"/>
        </pc:sldMkLst>
        <pc:spChg chg="del mod">
          <ac:chgData name="Никита Бельтюков" userId="0739c7cd21f935ba" providerId="LiveId" clId="{3DA9B4A2-EF5D-4AA4-8DCA-07124AEA70C0}" dt="2023-03-21T08:56:49.520" v="1017" actId="478"/>
          <ac:spMkLst>
            <pc:docMk/>
            <pc:sldMk cId="1003074654" sldId="277"/>
            <ac:spMk id="2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08:45.852" v="1220" actId="1035"/>
          <ac:spMkLst>
            <pc:docMk/>
            <pc:sldMk cId="1003074654" sldId="277"/>
            <ac:spMk id="4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1003074654" sldId="277"/>
            <ac:spMk id="12" creationId="{6AE0B104-9A20-2255-1F91-B78D67E31697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1003074654" sldId="277"/>
            <ac:spMk id="13" creationId="{FAB53E96-4272-DE99-A000-6BAFEC63AD02}"/>
          </ac:spMkLst>
        </pc:spChg>
        <pc:spChg chg="add mod">
          <ac:chgData name="Никита Бельтюков" userId="0739c7cd21f935ba" providerId="LiveId" clId="{3DA9B4A2-EF5D-4AA4-8DCA-07124AEA70C0}" dt="2023-03-21T08:56:41.975" v="1012" actId="1076"/>
          <ac:spMkLst>
            <pc:docMk/>
            <pc:sldMk cId="1003074654" sldId="277"/>
            <ac:spMk id="17" creationId="{ADB8D9DA-B312-1A2F-F23B-5D8D724C03ED}"/>
          </ac:spMkLst>
        </pc:spChg>
        <pc:spChg chg="add mod">
          <ac:chgData name="Никита Бельтюков" userId="0739c7cd21f935ba" providerId="LiveId" clId="{3DA9B4A2-EF5D-4AA4-8DCA-07124AEA70C0}" dt="2023-03-21T09:13:57.982" v="1329" actId="1036"/>
          <ac:spMkLst>
            <pc:docMk/>
            <pc:sldMk cId="1003074654" sldId="277"/>
            <ac:spMk id="19" creationId="{9872E509-0215-3565-A57F-FB894090B7C7}"/>
          </ac:spMkLst>
        </pc:spChg>
        <pc:spChg chg="add del mod">
          <ac:chgData name="Никита Бельтюков" userId="0739c7cd21f935ba" providerId="LiveId" clId="{3DA9B4A2-EF5D-4AA4-8DCA-07124AEA70C0}" dt="2023-03-21T08:57:46.565" v="1058" actId="478"/>
          <ac:spMkLst>
            <pc:docMk/>
            <pc:sldMk cId="1003074654" sldId="277"/>
            <ac:spMk id="20" creationId="{0B49776D-6FB2-F1C9-65BD-C93E83EBB5FA}"/>
          </ac:spMkLst>
        </pc:spChg>
        <pc:grpChg chg="del">
          <ac:chgData name="Никита Бельтюков" userId="0739c7cd21f935ba" providerId="LiveId" clId="{3DA9B4A2-EF5D-4AA4-8DCA-07124AEA70C0}" dt="2023-03-21T08:57:52.903" v="1062" actId="478"/>
          <ac:grpSpMkLst>
            <pc:docMk/>
            <pc:sldMk cId="1003074654" sldId="277"/>
            <ac:grpSpMk id="9" creationId="{00000000-0000-0000-0000-000000000000}"/>
          </ac:grpSpMkLst>
        </pc:grpChg>
        <pc:graphicFrameChg chg="add mod">
          <ac:chgData name="Никита Бельтюков" userId="0739c7cd21f935ba" providerId="LiveId" clId="{3DA9B4A2-EF5D-4AA4-8DCA-07124AEA70C0}" dt="2023-03-21T09:57:49.402" v="1879" actId="207"/>
          <ac:graphicFrameMkLst>
            <pc:docMk/>
            <pc:sldMk cId="1003074654" sldId="277"/>
            <ac:graphicFrameMk id="24" creationId="{806C1491-573F-2E66-790A-2BA4A8F3C5BD}"/>
          </ac:graphicFrameMkLst>
        </pc:graphicFrameChg>
        <pc:picChg chg="del mod">
          <ac:chgData name="Никита Бельтюков" userId="0739c7cd21f935ba" providerId="LiveId" clId="{3DA9B4A2-EF5D-4AA4-8DCA-07124AEA70C0}" dt="2023-03-21T08:59:29.776" v="1086" actId="478"/>
          <ac:picMkLst>
            <pc:docMk/>
            <pc:sldMk cId="1003074654" sldId="277"/>
            <ac:picMk id="3" creationId="{00000000-0000-0000-0000-000000000000}"/>
          </ac:picMkLst>
        </pc:picChg>
        <pc:picChg chg="add del mod">
          <ac:chgData name="Никита Бельтюков" userId="0739c7cd21f935ba" providerId="LiveId" clId="{3DA9B4A2-EF5D-4AA4-8DCA-07124AEA70C0}" dt="2023-03-21T08:59:15.061" v="1079" actId="478"/>
          <ac:picMkLst>
            <pc:docMk/>
            <pc:sldMk cId="1003074654" sldId="277"/>
            <ac:picMk id="10" creationId="{00000000-0000-0000-0000-000000000000}"/>
          </ac:picMkLst>
        </pc:picChg>
        <pc:picChg chg="del mod">
          <ac:chgData name="Никита Бельтюков" userId="0739c7cd21f935ba" providerId="LiveId" clId="{3DA9B4A2-EF5D-4AA4-8DCA-07124AEA70C0}" dt="2023-03-21T08:55:07.829" v="985" actId="478"/>
          <ac:picMkLst>
            <pc:docMk/>
            <pc:sldMk cId="1003074654" sldId="277"/>
            <ac:picMk id="11" creationId="{00000000-0000-0000-0000-000000000000}"/>
          </ac:picMkLst>
        </pc:picChg>
        <pc:picChg chg="add mod ord">
          <ac:chgData name="Никита Бельтюков" userId="0739c7cd21f935ba" providerId="LiveId" clId="{3DA9B4A2-EF5D-4AA4-8DCA-07124AEA70C0}" dt="2023-03-21T09:13:55.123" v="1325" actId="1038"/>
          <ac:picMkLst>
            <pc:docMk/>
            <pc:sldMk cId="1003074654" sldId="277"/>
            <ac:picMk id="16" creationId="{576F8ECA-47DE-031E-42FB-0B04041F5CFB}"/>
          </ac:picMkLst>
        </pc:picChg>
        <pc:picChg chg="add del mod">
          <ac:chgData name="Никита Бельтюков" userId="0739c7cd21f935ba" providerId="LiveId" clId="{3DA9B4A2-EF5D-4AA4-8DCA-07124AEA70C0}" dt="2023-03-21T08:59:11.098" v="1076"/>
          <ac:picMkLst>
            <pc:docMk/>
            <pc:sldMk cId="1003074654" sldId="277"/>
            <ac:picMk id="2050" creationId="{FD11F3A5-30C6-6273-FD46-962F857EC0C5}"/>
          </ac:picMkLst>
        </pc:picChg>
        <pc:picChg chg="add mod">
          <ac:chgData name="Никита Бельтюков" userId="0739c7cd21f935ba" providerId="LiveId" clId="{3DA9B4A2-EF5D-4AA4-8DCA-07124AEA70C0}" dt="2023-03-21T08:59:25.888" v="1083" actId="14100"/>
          <ac:picMkLst>
            <pc:docMk/>
            <pc:sldMk cId="1003074654" sldId="277"/>
            <ac:picMk id="2052" creationId="{355F322E-9D9E-C272-7ED6-BAD1E2C6AB78}"/>
          </ac:picMkLst>
        </pc:picChg>
        <pc:picChg chg="add mod">
          <ac:chgData name="Никита Бельтюков" userId="0739c7cd21f935ba" providerId="LiveId" clId="{3DA9B4A2-EF5D-4AA4-8DCA-07124AEA70C0}" dt="2023-03-21T08:59:47.393" v="1090" actId="14100"/>
          <ac:picMkLst>
            <pc:docMk/>
            <pc:sldMk cId="1003074654" sldId="277"/>
            <ac:picMk id="2054" creationId="{5ADAF686-9000-9AC2-698A-2916C3BD8E9E}"/>
          </ac:picMkLst>
        </pc:picChg>
      </pc:sldChg>
      <pc:sldChg chg="addSp delSp modSp mod">
        <pc:chgData name="Никита Бельтюков" userId="0739c7cd21f935ba" providerId="LiveId" clId="{3DA9B4A2-EF5D-4AA4-8DCA-07124AEA70C0}" dt="2023-03-21T09:15:02.338" v="1339" actId="1076"/>
        <pc:sldMkLst>
          <pc:docMk/>
          <pc:sldMk cId="3167132958" sldId="278"/>
        </pc:sldMkLst>
        <pc:spChg chg="add del mod">
          <ac:chgData name="Никита Бельтюков" userId="0739c7cd21f935ba" providerId="LiveId" clId="{3DA9B4A2-EF5D-4AA4-8DCA-07124AEA70C0}" dt="2023-03-21T09:11:03.237" v="1268" actId="478"/>
          <ac:spMkLst>
            <pc:docMk/>
            <pc:sldMk cId="3167132958" sldId="278"/>
            <ac:spMk id="2" creationId="{3020CB22-568E-2B19-3E5B-55266D4D07F5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3167132958" sldId="278"/>
            <ac:spMk id="2" creationId="{F8FD874A-3DC5-508F-84CB-CE6ADE87C83C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3167132958" sldId="278"/>
            <ac:spMk id="3" creationId="{13DE5123-F385-CEF9-DBB9-32107B4D0469}"/>
          </ac:spMkLst>
        </pc:spChg>
        <pc:spChg chg="mod">
          <ac:chgData name="Никита Бельтюков" userId="0739c7cd21f935ba" providerId="LiveId" clId="{3DA9B4A2-EF5D-4AA4-8DCA-07124AEA70C0}" dt="2023-03-21T09:13:14.174" v="1320" actId="1076"/>
          <ac:spMkLst>
            <pc:docMk/>
            <pc:sldMk cId="3167132958" sldId="278"/>
            <ac:spMk id="4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12:29.589" v="1306" actId="2711"/>
          <ac:spMkLst>
            <pc:docMk/>
            <pc:sldMk cId="3167132958" sldId="278"/>
            <ac:spMk id="11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15:02.338" v="1339" actId="1076"/>
          <ac:spMkLst>
            <pc:docMk/>
            <pc:sldMk cId="3167132958" sldId="278"/>
            <ac:spMk id="14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12:07.355" v="1295" actId="1076"/>
          <ac:spMkLst>
            <pc:docMk/>
            <pc:sldMk cId="3167132958" sldId="278"/>
            <ac:spMk id="21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12:16.825" v="1297" actId="207"/>
          <ac:spMkLst>
            <pc:docMk/>
            <pc:sldMk cId="3167132958" sldId="278"/>
            <ac:spMk id="23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12:41.470" v="1311" actId="1076"/>
          <ac:spMkLst>
            <pc:docMk/>
            <pc:sldMk cId="3167132958" sldId="278"/>
            <ac:spMk id="25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10:58.829" v="1267" actId="207"/>
          <ac:spMkLst>
            <pc:docMk/>
            <pc:sldMk cId="3167132958" sldId="278"/>
            <ac:spMk id="27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11:07.944" v="1270" actId="207"/>
          <ac:spMkLst>
            <pc:docMk/>
            <pc:sldMk cId="3167132958" sldId="278"/>
            <ac:spMk id="33" creationId="{00000000-0000-0000-0000-000000000000}"/>
          </ac:spMkLst>
        </pc:spChg>
        <pc:grpChg chg="mod">
          <ac:chgData name="Никита Бельтюков" userId="0739c7cd21f935ba" providerId="LiveId" clId="{3DA9B4A2-EF5D-4AA4-8DCA-07124AEA70C0}" dt="2023-03-21T09:10:58.829" v="1267" actId="207"/>
          <ac:grpSpMkLst>
            <pc:docMk/>
            <pc:sldMk cId="3167132958" sldId="278"/>
            <ac:grpSpMk id="34" creationId="{00000000-0000-0000-0000-000000000000}"/>
          </ac:grpSpMkLst>
        </pc:grpChg>
        <pc:picChg chg="add mod">
          <ac:chgData name="Никита Бельтюков" userId="0739c7cd21f935ba" providerId="LiveId" clId="{3DA9B4A2-EF5D-4AA4-8DCA-07124AEA70C0}" dt="2023-03-21T09:12:43.366" v="1312" actId="207"/>
          <ac:picMkLst>
            <pc:docMk/>
            <pc:sldMk cId="3167132958" sldId="278"/>
            <ac:picMk id="6" creationId="{692E97C2-6A44-3CC0-6A7D-2B83BBDEA816}"/>
          </ac:picMkLst>
        </pc:picChg>
        <pc:picChg chg="add mod">
          <ac:chgData name="Никита Бельтюков" userId="0739c7cd21f935ba" providerId="LiveId" clId="{3DA9B4A2-EF5D-4AA4-8DCA-07124AEA70C0}" dt="2023-03-21T09:12:47.093" v="1313" actId="207"/>
          <ac:picMkLst>
            <pc:docMk/>
            <pc:sldMk cId="3167132958" sldId="278"/>
            <ac:picMk id="7" creationId="{B4437F78-3AC9-6503-5C1F-8F44CD40BBB1}"/>
          </ac:picMkLst>
        </pc:picChg>
        <pc:picChg chg="add mod modCrop">
          <ac:chgData name="Никита Бельтюков" userId="0739c7cd21f935ba" providerId="LiveId" clId="{3DA9B4A2-EF5D-4AA4-8DCA-07124AEA70C0}" dt="2023-03-21T09:14:56.512" v="1338" actId="1076"/>
          <ac:picMkLst>
            <pc:docMk/>
            <pc:sldMk cId="3167132958" sldId="278"/>
            <ac:picMk id="9" creationId="{8B37350C-C5D7-6497-19F7-FC394E36B268}"/>
          </ac:picMkLst>
        </pc:picChg>
        <pc:picChg chg="del">
          <ac:chgData name="Никита Бельтюков" userId="0739c7cd21f935ba" providerId="LiveId" clId="{3DA9B4A2-EF5D-4AA4-8DCA-07124AEA70C0}" dt="2023-03-21T09:10:18.272" v="1232" actId="478"/>
          <ac:picMkLst>
            <pc:docMk/>
            <pc:sldMk cId="3167132958" sldId="278"/>
            <ac:picMk id="17" creationId="{00000000-0000-0000-0000-000000000000}"/>
          </ac:picMkLst>
        </pc:picChg>
        <pc:picChg chg="del">
          <ac:chgData name="Никита Бельтюков" userId="0739c7cd21f935ba" providerId="LiveId" clId="{3DA9B4A2-EF5D-4AA4-8DCA-07124AEA70C0}" dt="2023-03-21T09:11:46.274" v="1291" actId="478"/>
          <ac:picMkLst>
            <pc:docMk/>
            <pc:sldMk cId="3167132958" sldId="278"/>
            <ac:picMk id="19" creationId="{00000000-0000-0000-0000-000000000000}"/>
          </ac:picMkLst>
        </pc:picChg>
        <pc:picChg chg="del">
          <ac:chgData name="Никита Бельтюков" userId="0739c7cd21f935ba" providerId="LiveId" clId="{3DA9B4A2-EF5D-4AA4-8DCA-07124AEA70C0}" dt="2023-03-21T09:11:47.006" v="1292" actId="478"/>
          <ac:picMkLst>
            <pc:docMk/>
            <pc:sldMk cId="3167132958" sldId="278"/>
            <ac:picMk id="26" creationId="{00000000-0000-0000-0000-000000000000}"/>
          </ac:picMkLst>
        </pc:picChg>
      </pc:sldChg>
      <pc:sldChg chg="addSp delSp modSp mod">
        <pc:chgData name="Никита Бельтюков" userId="0739c7cd21f935ba" providerId="LiveId" clId="{3DA9B4A2-EF5D-4AA4-8DCA-07124AEA70C0}" dt="2023-03-21T12:01:35.862" v="2457" actId="1076"/>
        <pc:sldMkLst>
          <pc:docMk/>
          <pc:sldMk cId="2769615517" sldId="279"/>
        </pc:sldMkLst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2769615517" sldId="279"/>
            <ac:spMk id="2" creationId="{1CCF54F4-7A1B-B5BB-CC27-796BB3253AB9}"/>
          </ac:spMkLst>
        </pc:spChg>
        <pc:spChg chg="add del mod">
          <ac:chgData name="Никита Бельтюков" userId="0739c7cd21f935ba" providerId="LiveId" clId="{3DA9B4A2-EF5D-4AA4-8DCA-07124AEA70C0}" dt="2023-03-21T09:15:27.954" v="1341" actId="478"/>
          <ac:spMkLst>
            <pc:docMk/>
            <pc:sldMk cId="2769615517" sldId="279"/>
            <ac:spMk id="2" creationId="{E92F326A-145D-CBA8-3A4A-5D6EC6C543B8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2769615517" sldId="279"/>
            <ac:spMk id="3" creationId="{7F796DE1-3347-E0B5-2667-78F72AE9676A}"/>
          </ac:spMkLst>
        </pc:spChg>
        <pc:spChg chg="mod">
          <ac:chgData name="Никита Бельтюков" userId="0739c7cd21f935ba" providerId="LiveId" clId="{3DA9B4A2-EF5D-4AA4-8DCA-07124AEA70C0}" dt="2023-03-21T09:40:25.751" v="1688" actId="1076"/>
          <ac:spMkLst>
            <pc:docMk/>
            <pc:sldMk cId="2769615517" sldId="279"/>
            <ac:spMk id="4" creationId="{62114DDD-9FA0-71C4-92B8-CFAAD74A395C}"/>
          </ac:spMkLst>
        </pc:spChg>
        <pc:spChg chg="del mod">
          <ac:chgData name="Никита Бельтюков" userId="0739c7cd21f935ba" providerId="LiveId" clId="{3DA9B4A2-EF5D-4AA4-8DCA-07124AEA70C0}" dt="2023-03-21T09:29:27.464" v="1536" actId="478"/>
          <ac:spMkLst>
            <pc:docMk/>
            <pc:sldMk cId="2769615517" sldId="279"/>
            <ac:spMk id="5" creationId="{00000000-0000-0000-0000-000000000000}"/>
          </ac:spMkLst>
        </pc:spChg>
        <pc:spChg chg="mod ord">
          <ac:chgData name="Никита Бельтюков" userId="0739c7cd21f935ba" providerId="LiveId" clId="{3DA9B4A2-EF5D-4AA4-8DCA-07124AEA70C0}" dt="2023-03-21T12:01:35.862" v="2457" actId="1076"/>
          <ac:spMkLst>
            <pc:docMk/>
            <pc:sldMk cId="2769615517" sldId="279"/>
            <ac:spMk id="7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42:28.862" v="1700" actId="1076"/>
          <ac:spMkLst>
            <pc:docMk/>
            <pc:sldMk cId="2769615517" sldId="279"/>
            <ac:spMk id="9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28:12.757" v="1502" actId="14100"/>
          <ac:spMkLst>
            <pc:docMk/>
            <pc:sldMk cId="2769615517" sldId="279"/>
            <ac:spMk id="14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21:05.074" v="1390" actId="403"/>
          <ac:spMkLst>
            <pc:docMk/>
            <pc:sldMk cId="2769615517" sldId="279"/>
            <ac:spMk id="15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28:08.547" v="1501" actId="20577"/>
          <ac:spMkLst>
            <pc:docMk/>
            <pc:sldMk cId="2769615517" sldId="279"/>
            <ac:spMk id="16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27:34.032" v="1473" actId="1035"/>
          <ac:spMkLst>
            <pc:docMk/>
            <pc:sldMk cId="2769615517" sldId="279"/>
            <ac:spMk id="18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28:05.975" v="1498" actId="20577"/>
          <ac:spMkLst>
            <pc:docMk/>
            <pc:sldMk cId="2769615517" sldId="279"/>
            <ac:spMk id="19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26:06.357" v="1431" actId="1035"/>
          <ac:spMkLst>
            <pc:docMk/>
            <pc:sldMk cId="2769615517" sldId="279"/>
            <ac:spMk id="21" creationId="{00000000-0000-0000-0000-000000000000}"/>
          </ac:spMkLst>
        </pc:spChg>
        <pc:spChg chg="add mod">
          <ac:chgData name="Никита Бельтюков" userId="0739c7cd21f935ba" providerId="LiveId" clId="{3DA9B4A2-EF5D-4AA4-8DCA-07124AEA70C0}" dt="2023-03-21T09:43:20.795" v="1714" actId="1035"/>
          <ac:spMkLst>
            <pc:docMk/>
            <pc:sldMk cId="2769615517" sldId="279"/>
            <ac:spMk id="29" creationId="{88D5244A-D8FC-0981-FAAA-DF947C03ED13}"/>
          </ac:spMkLst>
        </pc:spChg>
        <pc:spChg chg="add mod">
          <ac:chgData name="Никита Бельтюков" userId="0739c7cd21f935ba" providerId="LiveId" clId="{3DA9B4A2-EF5D-4AA4-8DCA-07124AEA70C0}" dt="2023-03-21T10:03:17.673" v="1953" actId="20577"/>
          <ac:spMkLst>
            <pc:docMk/>
            <pc:sldMk cId="2769615517" sldId="279"/>
            <ac:spMk id="31" creationId="{3B63C268-BD67-CBC0-0231-DB3647F63D01}"/>
          </ac:spMkLst>
        </pc:spChg>
        <pc:spChg chg="add mod ord">
          <ac:chgData name="Никита Бельтюков" userId="0739c7cd21f935ba" providerId="LiveId" clId="{3DA9B4A2-EF5D-4AA4-8DCA-07124AEA70C0}" dt="2023-03-21T09:42:46.118" v="1703" actId="207"/>
          <ac:spMkLst>
            <pc:docMk/>
            <pc:sldMk cId="2769615517" sldId="279"/>
            <ac:spMk id="32" creationId="{175228DF-E27F-59C2-38AB-C6BEC4078FBE}"/>
          </ac:spMkLst>
        </pc:spChg>
        <pc:spChg chg="add del mod ord">
          <ac:chgData name="Никита Бельтюков" userId="0739c7cd21f935ba" providerId="LiveId" clId="{3DA9B4A2-EF5D-4AA4-8DCA-07124AEA70C0}" dt="2023-03-21T12:01:29.002" v="2455" actId="478"/>
          <ac:spMkLst>
            <pc:docMk/>
            <pc:sldMk cId="2769615517" sldId="279"/>
            <ac:spMk id="35" creationId="{FF4463D6-704B-5616-4C82-0D29F05AB203}"/>
          </ac:spMkLst>
        </pc:spChg>
        <pc:grpChg chg="mod">
          <ac:chgData name="Никита Бельтюков" userId="0739c7cd21f935ba" providerId="LiveId" clId="{3DA9B4A2-EF5D-4AA4-8DCA-07124AEA70C0}" dt="2023-03-21T09:20:58.966" v="1388" actId="164"/>
          <ac:grpSpMkLst>
            <pc:docMk/>
            <pc:sldMk cId="2769615517" sldId="279"/>
            <ac:grpSpMk id="6" creationId="{00000000-0000-0000-0000-000000000000}"/>
          </ac:grpSpMkLst>
        </pc:grpChg>
        <pc:grpChg chg="mod">
          <ac:chgData name="Никита Бельтюков" userId="0739c7cd21f935ba" providerId="LiveId" clId="{3DA9B4A2-EF5D-4AA4-8DCA-07124AEA70C0}" dt="2023-03-21T09:24:59.869" v="1402" actId="164"/>
          <ac:grpSpMkLst>
            <pc:docMk/>
            <pc:sldMk cId="2769615517" sldId="279"/>
            <ac:grpSpMk id="8" creationId="{00000000-0000-0000-0000-000000000000}"/>
          </ac:grpSpMkLst>
        </pc:grpChg>
        <pc:grpChg chg="mod">
          <ac:chgData name="Никита Бельтюков" userId="0739c7cd21f935ba" providerId="LiveId" clId="{3DA9B4A2-EF5D-4AA4-8DCA-07124AEA70C0}" dt="2023-03-21T09:27:19.665" v="1464" actId="164"/>
          <ac:grpSpMkLst>
            <pc:docMk/>
            <pc:sldMk cId="2769615517" sldId="279"/>
            <ac:grpSpMk id="10" creationId="{00000000-0000-0000-0000-000000000000}"/>
          </ac:grpSpMkLst>
        </pc:grpChg>
        <pc:grpChg chg="add mod">
          <ac:chgData name="Никита Бельтюков" userId="0739c7cd21f935ba" providerId="LiveId" clId="{3DA9B4A2-EF5D-4AA4-8DCA-07124AEA70C0}" dt="2023-03-21T09:36:32.557" v="1661" actId="1036"/>
          <ac:grpSpMkLst>
            <pc:docMk/>
            <pc:sldMk cId="2769615517" sldId="279"/>
            <ac:grpSpMk id="23" creationId="{58950C0F-42F2-62A3-4EDC-BFBF6C80BD90}"/>
          </ac:grpSpMkLst>
        </pc:grpChg>
        <pc:grpChg chg="add mod">
          <ac:chgData name="Никита Бельтюков" userId="0739c7cd21f935ba" providerId="LiveId" clId="{3DA9B4A2-EF5D-4AA4-8DCA-07124AEA70C0}" dt="2023-03-21T09:36:32.557" v="1661" actId="1036"/>
          <ac:grpSpMkLst>
            <pc:docMk/>
            <pc:sldMk cId="2769615517" sldId="279"/>
            <ac:grpSpMk id="25" creationId="{12174D86-0373-0A1D-B647-25C9CC8D79FD}"/>
          </ac:grpSpMkLst>
        </pc:grpChg>
        <pc:grpChg chg="add mod">
          <ac:chgData name="Никита Бельтюков" userId="0739c7cd21f935ba" providerId="LiveId" clId="{3DA9B4A2-EF5D-4AA4-8DCA-07124AEA70C0}" dt="2023-03-21T09:36:32.557" v="1661" actId="1036"/>
          <ac:grpSpMkLst>
            <pc:docMk/>
            <pc:sldMk cId="2769615517" sldId="279"/>
            <ac:grpSpMk id="27" creationId="{A79A5E74-E397-A82B-E5B2-DDABB4790AE3}"/>
          </ac:grpSpMkLst>
        </pc:grpChg>
        <pc:grpChg chg="add mod">
          <ac:chgData name="Никита Бельтюков" userId="0739c7cd21f935ba" providerId="LiveId" clId="{3DA9B4A2-EF5D-4AA4-8DCA-07124AEA70C0}" dt="2023-03-21T09:36:05.693" v="1622" actId="1076"/>
          <ac:grpSpMkLst>
            <pc:docMk/>
            <pc:sldMk cId="2769615517" sldId="279"/>
            <ac:grpSpMk id="34" creationId="{0C1DEC0B-9A4D-428D-5D42-C596406D087C}"/>
          </ac:grpSpMkLst>
        </pc:grpChg>
        <pc:graphicFrameChg chg="del mod">
          <ac:chgData name="Никита Бельтюков" userId="0739c7cd21f935ba" providerId="LiveId" clId="{3DA9B4A2-EF5D-4AA4-8DCA-07124AEA70C0}" dt="2023-03-21T09:18:38.361" v="1362" actId="478"/>
          <ac:graphicFrameMkLst>
            <pc:docMk/>
            <pc:sldMk cId="2769615517" sldId="279"/>
            <ac:graphicFrameMk id="12" creationId="{00000000-0000-0000-0000-000000000000}"/>
          </ac:graphicFrameMkLst>
        </pc:graphicFrameChg>
        <pc:graphicFrameChg chg="add mod">
          <ac:chgData name="Никита Бельтюков" userId="0739c7cd21f935ba" providerId="LiveId" clId="{3DA9B4A2-EF5D-4AA4-8DCA-07124AEA70C0}" dt="2023-03-21T10:04:28.727" v="1954" actId="207"/>
          <ac:graphicFrameMkLst>
            <pc:docMk/>
            <pc:sldMk cId="2769615517" sldId="279"/>
            <ac:graphicFrameMk id="13" creationId="{188AEC26-5554-6A18-EC56-E03B7E63E146}"/>
          </ac:graphicFrameMkLst>
        </pc:graphicFrameChg>
        <pc:graphicFrameChg chg="del">
          <ac:chgData name="Никита Бельтюков" userId="0739c7cd21f935ba" providerId="LiveId" clId="{3DA9B4A2-EF5D-4AA4-8DCA-07124AEA70C0}" dt="2023-03-21T09:26:39.569" v="1456" actId="478"/>
          <ac:graphicFrameMkLst>
            <pc:docMk/>
            <pc:sldMk cId="2769615517" sldId="279"/>
            <ac:graphicFrameMk id="17" creationId="{00000000-0000-0000-0000-000000000000}"/>
          </ac:graphicFrameMkLst>
        </pc:graphicFrameChg>
        <pc:graphicFrameChg chg="del">
          <ac:chgData name="Никита Бельтюков" userId="0739c7cd21f935ba" providerId="LiveId" clId="{3DA9B4A2-EF5D-4AA4-8DCA-07124AEA70C0}" dt="2023-03-21T09:24:50.901" v="1400" actId="478"/>
          <ac:graphicFrameMkLst>
            <pc:docMk/>
            <pc:sldMk cId="2769615517" sldId="279"/>
            <ac:graphicFrameMk id="20" creationId="{00000000-0000-0000-0000-000000000000}"/>
          </ac:graphicFrameMkLst>
        </pc:graphicFrameChg>
        <pc:graphicFrameChg chg="add mod">
          <ac:chgData name="Никита Бельтюков" userId="0739c7cd21f935ba" providerId="LiveId" clId="{3DA9B4A2-EF5D-4AA4-8DCA-07124AEA70C0}" dt="2023-03-21T10:04:30.776" v="1955" actId="207"/>
          <ac:graphicFrameMkLst>
            <pc:docMk/>
            <pc:sldMk cId="2769615517" sldId="279"/>
            <ac:graphicFrameMk id="24" creationId="{1CAC56E1-50B9-35D2-558F-58DCE51AA0E5}"/>
          </ac:graphicFrameMkLst>
        </pc:graphicFrameChg>
        <pc:graphicFrameChg chg="add mod">
          <ac:chgData name="Никита Бельтюков" userId="0739c7cd21f935ba" providerId="LiveId" clId="{3DA9B4A2-EF5D-4AA4-8DCA-07124AEA70C0}" dt="2023-03-21T10:04:32.871" v="1956" actId="207"/>
          <ac:graphicFrameMkLst>
            <pc:docMk/>
            <pc:sldMk cId="2769615517" sldId="279"/>
            <ac:graphicFrameMk id="26" creationId="{4696B00F-4B50-6D83-0A77-F5923C31A4ED}"/>
          </ac:graphicFrameMkLst>
        </pc:graphicFrameChg>
        <pc:picChg chg="del">
          <ac:chgData name="Никита Бельтюков" userId="0739c7cd21f935ba" providerId="LiveId" clId="{3DA9B4A2-EF5D-4AA4-8DCA-07124AEA70C0}" dt="2023-03-21T09:25:51.470" v="1418" actId="478"/>
          <ac:picMkLst>
            <pc:docMk/>
            <pc:sldMk cId="2769615517" sldId="279"/>
            <ac:picMk id="22" creationId="{00000000-0000-0000-0000-000000000000}"/>
          </ac:picMkLst>
        </pc:picChg>
      </pc:sldChg>
      <pc:sldChg chg="addSp delSp modSp mod setBg">
        <pc:chgData name="Никита Бельтюков" userId="0739c7cd21f935ba" providerId="LiveId" clId="{3DA9B4A2-EF5D-4AA4-8DCA-07124AEA70C0}" dt="2023-03-21T10:01:35.412" v="1949" actId="1076"/>
        <pc:sldMkLst>
          <pc:docMk/>
          <pc:sldMk cId="535420119" sldId="280"/>
        </pc:sldMkLst>
        <pc:spChg chg="del mod">
          <ac:chgData name="Никита Бельтюков" userId="0739c7cd21f935ba" providerId="LiveId" clId="{3DA9B4A2-EF5D-4AA4-8DCA-07124AEA70C0}" dt="2023-03-21T09:59:33.895" v="1914" actId="478"/>
          <ac:spMkLst>
            <pc:docMk/>
            <pc:sldMk cId="535420119" sldId="280"/>
            <ac:spMk id="2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535420119" sldId="280"/>
            <ac:spMk id="3" creationId="{2183850B-741E-15BA-9621-13BD14384AE6}"/>
          </ac:spMkLst>
        </pc:spChg>
        <pc:spChg chg="add del mod ord">
          <ac:chgData name="Никита Бельтюков" userId="0739c7cd21f935ba" providerId="LiveId" clId="{3DA9B4A2-EF5D-4AA4-8DCA-07124AEA70C0}" dt="2023-03-21T09:59:36.540" v="1915"/>
          <ac:spMkLst>
            <pc:docMk/>
            <pc:sldMk cId="535420119" sldId="280"/>
            <ac:spMk id="3" creationId="{760F1A75-417F-92DC-24A9-D026DD63FCB7}"/>
          </ac:spMkLst>
        </pc:spChg>
        <pc:spChg chg="mod topLvl">
          <ac:chgData name="Никита Бельтюков" userId="0739c7cd21f935ba" providerId="LiveId" clId="{3DA9B4A2-EF5D-4AA4-8DCA-07124AEA70C0}" dt="2023-03-21T10:01:35.412" v="1949" actId="1076"/>
          <ac:spMkLst>
            <pc:docMk/>
            <pc:sldMk cId="535420119" sldId="280"/>
            <ac:spMk id="4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57:34.556" v="1877" actId="1076"/>
          <ac:spMkLst>
            <pc:docMk/>
            <pc:sldMk cId="535420119" sldId="280"/>
            <ac:spMk id="5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535420119" sldId="280"/>
            <ac:spMk id="6" creationId="{F3077E03-491B-B42F-758C-93E99A51C88B}"/>
          </ac:spMkLst>
        </pc:spChg>
        <pc:spChg chg="mod">
          <ac:chgData name="Никита Бельтюков" userId="0739c7cd21f935ba" providerId="LiveId" clId="{3DA9B4A2-EF5D-4AA4-8DCA-07124AEA70C0}" dt="2023-03-21T09:58:29.492" v="1887" actId="207"/>
          <ac:spMkLst>
            <pc:docMk/>
            <pc:sldMk cId="535420119" sldId="280"/>
            <ac:spMk id="9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09:58:18.995" v="1885" actId="207"/>
          <ac:spMkLst>
            <pc:docMk/>
            <pc:sldMk cId="535420119" sldId="280"/>
            <ac:spMk id="10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0:00:12.191" v="1925" actId="1076"/>
          <ac:spMkLst>
            <pc:docMk/>
            <pc:sldMk cId="535420119" sldId="280"/>
            <ac:spMk id="15" creationId="{00000000-0000-0000-0000-000000000000}"/>
          </ac:spMkLst>
        </pc:spChg>
        <pc:grpChg chg="mod">
          <ac:chgData name="Никита Бельтюков" userId="0739c7cd21f935ba" providerId="LiveId" clId="{3DA9B4A2-EF5D-4AA4-8DCA-07124AEA70C0}" dt="2023-03-21T10:00:03.598" v="1921" actId="1076"/>
          <ac:grpSpMkLst>
            <pc:docMk/>
            <pc:sldMk cId="535420119" sldId="280"/>
            <ac:grpSpMk id="11" creationId="{00000000-0000-0000-0000-000000000000}"/>
          </ac:grpSpMkLst>
        </pc:grpChg>
        <pc:grpChg chg="add del">
          <ac:chgData name="Никита Бельтюков" userId="0739c7cd21f935ba" providerId="LiveId" clId="{3DA9B4A2-EF5D-4AA4-8DCA-07124AEA70C0}" dt="2023-03-21T09:58:52.353" v="1895" actId="165"/>
          <ac:grpSpMkLst>
            <pc:docMk/>
            <pc:sldMk cId="535420119" sldId="280"/>
            <ac:grpSpMk id="26" creationId="{00000000-0000-0000-0000-000000000000}"/>
          </ac:grpSpMkLst>
        </pc:grpChg>
        <pc:graphicFrameChg chg="mod">
          <ac:chgData name="Никита Бельтюков" userId="0739c7cd21f935ba" providerId="LiveId" clId="{3DA9B4A2-EF5D-4AA4-8DCA-07124AEA70C0}" dt="2023-03-21T10:00:01.137" v="1920" actId="14100"/>
          <ac:graphicFrameMkLst>
            <pc:docMk/>
            <pc:sldMk cId="535420119" sldId="280"/>
            <ac:graphicFrameMk id="8" creationId="{00000000-0000-0000-0000-000000000000}"/>
          </ac:graphicFrameMkLst>
        </pc:graphicFrameChg>
        <pc:picChg chg="add mod">
          <ac:chgData name="Никита Бельтюков" userId="0739c7cd21f935ba" providerId="LiveId" clId="{3DA9B4A2-EF5D-4AA4-8DCA-07124AEA70C0}" dt="2023-03-21T10:01:35.412" v="1949" actId="1076"/>
          <ac:picMkLst>
            <pc:docMk/>
            <pc:sldMk cId="535420119" sldId="280"/>
            <ac:picMk id="12" creationId="{45E384CF-70FE-BECC-1C73-595A9206870F}"/>
          </ac:picMkLst>
        </pc:picChg>
        <pc:picChg chg="add mod">
          <ac:chgData name="Никита Бельтюков" userId="0739c7cd21f935ba" providerId="LiveId" clId="{3DA9B4A2-EF5D-4AA4-8DCA-07124AEA70C0}" dt="2023-03-21T10:01:35.412" v="1949" actId="1076"/>
          <ac:picMkLst>
            <pc:docMk/>
            <pc:sldMk cId="535420119" sldId="280"/>
            <ac:picMk id="13" creationId="{972B04A0-85DD-0915-756B-258EECFF5D13}"/>
          </ac:picMkLst>
        </pc:picChg>
        <pc:picChg chg="add mod">
          <ac:chgData name="Никита Бельтюков" userId="0739c7cd21f935ba" providerId="LiveId" clId="{3DA9B4A2-EF5D-4AA4-8DCA-07124AEA70C0}" dt="2023-03-21T10:01:35.412" v="1949" actId="1076"/>
          <ac:picMkLst>
            <pc:docMk/>
            <pc:sldMk cId="535420119" sldId="280"/>
            <ac:picMk id="14" creationId="{3FE738AC-CA21-39E9-899D-7D0DCA049855}"/>
          </ac:picMkLst>
        </pc:picChg>
        <pc:picChg chg="add mod">
          <ac:chgData name="Никита Бельтюков" userId="0739c7cd21f935ba" providerId="LiveId" clId="{3DA9B4A2-EF5D-4AA4-8DCA-07124AEA70C0}" dt="2023-03-21T10:01:35.412" v="1949" actId="1076"/>
          <ac:picMkLst>
            <pc:docMk/>
            <pc:sldMk cId="535420119" sldId="280"/>
            <ac:picMk id="16" creationId="{A32617C0-6752-C96F-3500-4FD6A82B6D80}"/>
          </ac:picMkLst>
        </pc:picChg>
        <pc:picChg chg="add mod">
          <ac:chgData name="Никита Бельтюков" userId="0739c7cd21f935ba" providerId="LiveId" clId="{3DA9B4A2-EF5D-4AA4-8DCA-07124AEA70C0}" dt="2023-03-21T10:01:35.412" v="1949" actId="1076"/>
          <ac:picMkLst>
            <pc:docMk/>
            <pc:sldMk cId="535420119" sldId="280"/>
            <ac:picMk id="17" creationId="{2432298D-CE56-7051-A931-2ABEA22A73C9}"/>
          </ac:picMkLst>
        </pc:picChg>
        <pc:picChg chg="add mod">
          <ac:chgData name="Никита Бельтюков" userId="0739c7cd21f935ba" providerId="LiveId" clId="{3DA9B4A2-EF5D-4AA4-8DCA-07124AEA70C0}" dt="2023-03-21T10:01:35.412" v="1949" actId="1076"/>
          <ac:picMkLst>
            <pc:docMk/>
            <pc:sldMk cId="535420119" sldId="280"/>
            <ac:picMk id="18" creationId="{3CDDCBC0-759F-48D7-DF9B-4948CBE0C6C7}"/>
          </ac:picMkLst>
        </pc:picChg>
        <pc:picChg chg="add del mod topLvl">
          <ac:chgData name="Никита Бельтюков" userId="0739c7cd21f935ba" providerId="LiveId" clId="{3DA9B4A2-EF5D-4AA4-8DCA-07124AEA70C0}" dt="2023-03-21T09:58:53.916" v="1896" actId="478"/>
          <ac:picMkLst>
            <pc:docMk/>
            <pc:sldMk cId="535420119" sldId="280"/>
            <ac:picMk id="19" creationId="{00000000-0000-0000-0000-000000000000}"/>
          </ac:picMkLst>
        </pc:picChg>
        <pc:picChg chg="del mod topLvl">
          <ac:chgData name="Никита Бельтюков" userId="0739c7cd21f935ba" providerId="LiveId" clId="{3DA9B4A2-EF5D-4AA4-8DCA-07124AEA70C0}" dt="2023-03-21T09:58:54.463" v="1897" actId="478"/>
          <ac:picMkLst>
            <pc:docMk/>
            <pc:sldMk cId="535420119" sldId="280"/>
            <ac:picMk id="20" creationId="{00000000-0000-0000-0000-000000000000}"/>
          </ac:picMkLst>
        </pc:picChg>
        <pc:picChg chg="del mod topLvl">
          <ac:chgData name="Никита Бельтюков" userId="0739c7cd21f935ba" providerId="LiveId" clId="{3DA9B4A2-EF5D-4AA4-8DCA-07124AEA70C0}" dt="2023-03-21T09:58:54.869" v="1898" actId="478"/>
          <ac:picMkLst>
            <pc:docMk/>
            <pc:sldMk cId="535420119" sldId="280"/>
            <ac:picMk id="21" creationId="{00000000-0000-0000-0000-000000000000}"/>
          </ac:picMkLst>
        </pc:picChg>
        <pc:picChg chg="del mod topLvl">
          <ac:chgData name="Никита Бельтюков" userId="0739c7cd21f935ba" providerId="LiveId" clId="{3DA9B4A2-EF5D-4AA4-8DCA-07124AEA70C0}" dt="2023-03-21T09:58:55.228" v="1899" actId="478"/>
          <ac:picMkLst>
            <pc:docMk/>
            <pc:sldMk cId="535420119" sldId="280"/>
            <ac:picMk id="22" creationId="{00000000-0000-0000-0000-000000000000}"/>
          </ac:picMkLst>
        </pc:picChg>
        <pc:picChg chg="del mod topLvl">
          <ac:chgData name="Никита Бельтюков" userId="0739c7cd21f935ba" providerId="LiveId" clId="{3DA9B4A2-EF5D-4AA4-8DCA-07124AEA70C0}" dt="2023-03-21T09:58:55.853" v="1900" actId="478"/>
          <ac:picMkLst>
            <pc:docMk/>
            <pc:sldMk cId="535420119" sldId="280"/>
            <ac:picMk id="23" creationId="{00000000-0000-0000-0000-000000000000}"/>
          </ac:picMkLst>
        </pc:picChg>
        <pc:picChg chg="del mod topLvl">
          <ac:chgData name="Никита Бельтюков" userId="0739c7cd21f935ba" providerId="LiveId" clId="{3DA9B4A2-EF5D-4AA4-8DCA-07124AEA70C0}" dt="2023-03-21T09:58:56.482" v="1901" actId="478"/>
          <ac:picMkLst>
            <pc:docMk/>
            <pc:sldMk cId="535420119" sldId="280"/>
            <ac:picMk id="24" creationId="{00000000-0000-0000-0000-000000000000}"/>
          </ac:picMkLst>
        </pc:picChg>
        <pc:picChg chg="del mod topLvl">
          <ac:chgData name="Никита Бельтюков" userId="0739c7cd21f935ba" providerId="LiveId" clId="{3DA9B4A2-EF5D-4AA4-8DCA-07124AEA70C0}" dt="2023-03-21T09:58:57.201" v="1902" actId="478"/>
          <ac:picMkLst>
            <pc:docMk/>
            <pc:sldMk cId="535420119" sldId="280"/>
            <ac:picMk id="25" creationId="{00000000-0000-0000-0000-000000000000}"/>
          </ac:picMkLst>
        </pc:picChg>
        <pc:picChg chg="add mod">
          <ac:chgData name="Никита Бельтюков" userId="0739c7cd21f935ba" providerId="LiveId" clId="{3DA9B4A2-EF5D-4AA4-8DCA-07124AEA70C0}" dt="2023-03-21T10:01:35.412" v="1949" actId="1076"/>
          <ac:picMkLst>
            <pc:docMk/>
            <pc:sldMk cId="535420119" sldId="280"/>
            <ac:picMk id="27" creationId="{A1212D5C-9588-038D-8131-F1F1DCD02331}"/>
          </ac:picMkLst>
        </pc:picChg>
      </pc:sldChg>
      <pc:sldChg chg="addSp delSp modSp mod setBg">
        <pc:chgData name="Никита Бельтюков" userId="0739c7cd21f935ba" providerId="LiveId" clId="{3DA9B4A2-EF5D-4AA4-8DCA-07124AEA70C0}" dt="2023-03-21T11:40:28.200" v="2034" actId="14100"/>
        <pc:sldMkLst>
          <pc:docMk/>
          <pc:sldMk cId="3729725606" sldId="281"/>
        </pc:sldMkLst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3729725606" sldId="281"/>
            <ac:spMk id="2" creationId="{B7BE1F4D-A3FA-CCFF-B6AB-75C87E9D5FC3}"/>
          </ac:spMkLst>
        </pc:spChg>
        <pc:spChg chg="add mod ord">
          <ac:chgData name="Никита Бельтюков" userId="0739c7cd21f935ba" providerId="LiveId" clId="{3DA9B4A2-EF5D-4AA4-8DCA-07124AEA70C0}" dt="2023-03-21T11:40:18.411" v="2030" actId="21"/>
          <ac:spMkLst>
            <pc:docMk/>
            <pc:sldMk cId="3729725606" sldId="281"/>
            <ac:spMk id="2" creationId="{F126B4CD-70F5-BFF1-A1F2-5EF82FF54021}"/>
          </ac:spMkLst>
        </pc:spChg>
        <pc:spChg chg="del mod">
          <ac:chgData name="Никита Бельтюков" userId="0739c7cd21f935ba" providerId="LiveId" clId="{3DA9B4A2-EF5D-4AA4-8DCA-07124AEA70C0}" dt="2023-03-21T10:22:02.251" v="1962" actId="478"/>
          <ac:spMkLst>
            <pc:docMk/>
            <pc:sldMk cId="3729725606" sldId="281"/>
            <ac:spMk id="3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3729725606" sldId="281"/>
            <ac:spMk id="4" creationId="{3A0C6C27-A7BD-B48A-0F10-A9D3C8713BD6}"/>
          </ac:spMkLst>
        </pc:spChg>
        <pc:spChg chg="mod">
          <ac:chgData name="Никита Бельтюков" userId="0739c7cd21f935ba" providerId="LiveId" clId="{3DA9B4A2-EF5D-4AA4-8DCA-07124AEA70C0}" dt="2023-03-21T11:40:28.200" v="2034" actId="14100"/>
          <ac:spMkLst>
            <pc:docMk/>
            <pc:sldMk cId="3729725606" sldId="281"/>
            <ac:spMk id="5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0:25:55.038" v="1993" actId="26606"/>
          <ac:spMkLst>
            <pc:docMk/>
            <pc:sldMk cId="3729725606" sldId="281"/>
            <ac:spMk id="7" creationId="{7AB4F8B4-0ECF-FA28-BBC7-2E4BF9A20F83}"/>
          </ac:spMkLst>
        </pc:spChg>
        <pc:spChg chg="add del mod">
          <ac:chgData name="Никита Бельтюков" userId="0739c7cd21f935ba" providerId="LiveId" clId="{3DA9B4A2-EF5D-4AA4-8DCA-07124AEA70C0}" dt="2023-03-21T11:39:13.449" v="2027" actId="478"/>
          <ac:spMkLst>
            <pc:docMk/>
            <pc:sldMk cId="3729725606" sldId="281"/>
            <ac:spMk id="9" creationId="{80C0CADB-934A-2B1C-6CB5-8C44BF66F519}"/>
          </ac:spMkLst>
        </pc:spChg>
        <pc:spChg chg="add mod ord">
          <ac:chgData name="Никита Бельтюков" userId="0739c7cd21f935ba" providerId="LiveId" clId="{3DA9B4A2-EF5D-4AA4-8DCA-07124AEA70C0}" dt="2023-03-21T11:40:20.108" v="2031"/>
          <ac:spMkLst>
            <pc:docMk/>
            <pc:sldMk cId="3729725606" sldId="281"/>
            <ac:spMk id="10" creationId="{72D8E415-5D59-027F-9CC0-878CE68990E8}"/>
          </ac:spMkLst>
        </pc:spChg>
        <pc:spChg chg="add del">
          <ac:chgData name="Никита Бельтюков" userId="0739c7cd21f935ba" providerId="LiveId" clId="{3DA9B4A2-EF5D-4AA4-8DCA-07124AEA70C0}" dt="2023-03-21T10:25:39.247" v="1990" actId="26606"/>
          <ac:spMkLst>
            <pc:docMk/>
            <pc:sldMk cId="3729725606" sldId="281"/>
            <ac:spMk id="12" creationId="{2550BE34-C2B8-49B8-8519-67A8CAD51AE9}"/>
          </ac:spMkLst>
        </pc:spChg>
        <pc:spChg chg="add del">
          <ac:chgData name="Никита Бельтюков" userId="0739c7cd21f935ba" providerId="LiveId" clId="{3DA9B4A2-EF5D-4AA4-8DCA-07124AEA70C0}" dt="2023-03-21T10:25:39.247" v="1990" actId="26606"/>
          <ac:spMkLst>
            <pc:docMk/>
            <pc:sldMk cId="3729725606" sldId="281"/>
            <ac:spMk id="14" creationId="{A7457DD9-5A45-400A-AB4B-4B4EDECA25F1}"/>
          </ac:spMkLst>
        </pc:spChg>
        <pc:spChg chg="add del">
          <ac:chgData name="Никита Бельтюков" userId="0739c7cd21f935ba" providerId="LiveId" clId="{3DA9B4A2-EF5D-4AA4-8DCA-07124AEA70C0}" dt="2023-03-21T10:25:39.247" v="1990" actId="26606"/>
          <ac:spMkLst>
            <pc:docMk/>
            <pc:sldMk cId="3729725606" sldId="281"/>
            <ac:spMk id="16" creationId="{441CF7D6-A660-431A-B0BB-140A0D5556B6}"/>
          </ac:spMkLst>
        </pc:spChg>
        <pc:spChg chg="add del">
          <ac:chgData name="Никита Бельтюков" userId="0739c7cd21f935ba" providerId="LiveId" clId="{3DA9B4A2-EF5D-4AA4-8DCA-07124AEA70C0}" dt="2023-03-21T10:25:39.247" v="1990" actId="26606"/>
          <ac:spMkLst>
            <pc:docMk/>
            <pc:sldMk cId="3729725606" sldId="281"/>
            <ac:spMk id="18" creationId="{0570A85B-3810-4F95-97B0-CBF4CCDB381C}"/>
          </ac:spMkLst>
        </pc:spChg>
        <pc:spChg chg="add del">
          <ac:chgData name="Никита Бельтюков" userId="0739c7cd21f935ba" providerId="LiveId" clId="{3DA9B4A2-EF5D-4AA4-8DCA-07124AEA70C0}" dt="2023-03-21T10:25:55.038" v="1993" actId="26606"/>
          <ac:spMkLst>
            <pc:docMk/>
            <pc:sldMk cId="3729725606" sldId="281"/>
            <ac:spMk id="20" creationId="{2B97F24A-32CE-4C1C-A50D-3016B394DCFB}"/>
          </ac:spMkLst>
        </pc:spChg>
        <pc:spChg chg="add del">
          <ac:chgData name="Никита Бельтюков" userId="0739c7cd21f935ba" providerId="LiveId" clId="{3DA9B4A2-EF5D-4AA4-8DCA-07124AEA70C0}" dt="2023-03-21T10:25:55.038" v="1993" actId="26606"/>
          <ac:spMkLst>
            <pc:docMk/>
            <pc:sldMk cId="3729725606" sldId="281"/>
            <ac:spMk id="21" creationId="{CD8B4F24-440B-49E9-B85D-733523DC064B}"/>
          </ac:spMkLst>
        </pc:spChg>
        <pc:graphicFrameChg chg="add mod">
          <ac:chgData name="Никита Бельтюков" userId="0739c7cd21f935ba" providerId="LiveId" clId="{3DA9B4A2-EF5D-4AA4-8DCA-07124AEA70C0}" dt="2023-03-21T11:40:26.372" v="2033" actId="14100"/>
          <ac:graphicFrameMkLst>
            <pc:docMk/>
            <pc:sldMk cId="3729725606" sldId="281"/>
            <ac:graphicFrameMk id="4" creationId="{4A53757A-C883-A3DB-BF77-84FB34D480B2}"/>
          </ac:graphicFrameMkLst>
        </pc:graphicFrameChg>
        <pc:graphicFrameChg chg="del mod">
          <ac:chgData name="Никита Бельтюков" userId="0739c7cd21f935ba" providerId="LiveId" clId="{3DA9B4A2-EF5D-4AA4-8DCA-07124AEA70C0}" dt="2023-03-21T10:23:19.444" v="1982" actId="21"/>
          <ac:graphicFrameMkLst>
            <pc:docMk/>
            <pc:sldMk cId="3729725606" sldId="281"/>
            <ac:graphicFrameMk id="6" creationId="{00000000-0000-0000-0000-000000000000}"/>
          </ac:graphicFrameMkLst>
        </pc:graphicFrameChg>
        <pc:picChg chg="del">
          <ac:chgData name="Никита Бельтюков" userId="0739c7cd21f935ba" providerId="LiveId" clId="{3DA9B4A2-EF5D-4AA4-8DCA-07124AEA70C0}" dt="2023-03-21T10:02:42.176" v="1950" actId="478"/>
          <ac:picMkLst>
            <pc:docMk/>
            <pc:sldMk cId="3729725606" sldId="281"/>
            <ac:picMk id="8" creationId="{00000000-0000-0000-0000-000000000000}"/>
          </ac:picMkLst>
        </pc:picChg>
      </pc:sldChg>
      <pc:sldChg chg="addSp delSp modSp mod setBg">
        <pc:chgData name="Никита Бельтюков" userId="0739c7cd21f935ba" providerId="LiveId" clId="{3DA9B4A2-EF5D-4AA4-8DCA-07124AEA70C0}" dt="2023-03-21T11:48:05.834" v="2262" actId="1035"/>
        <pc:sldMkLst>
          <pc:docMk/>
          <pc:sldMk cId="3311261328" sldId="282"/>
        </pc:sldMkLst>
        <pc:spChg chg="mod">
          <ac:chgData name="Никита Бельтюков" userId="0739c7cd21f935ba" providerId="LiveId" clId="{3DA9B4A2-EF5D-4AA4-8DCA-07124AEA70C0}" dt="2023-03-21T11:40:43.239" v="2039" actId="21"/>
          <ac:spMkLst>
            <pc:docMk/>
            <pc:sldMk cId="3311261328" sldId="282"/>
            <ac:spMk id="2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3311261328" sldId="282"/>
            <ac:spMk id="3" creationId="{5A958677-6BD0-7FA9-971D-C96702886166}"/>
          </ac:spMkLst>
        </pc:spChg>
        <pc:spChg chg="add del">
          <ac:chgData name="Никита Бельтюков" userId="0739c7cd21f935ba" providerId="LiveId" clId="{3DA9B4A2-EF5D-4AA4-8DCA-07124AEA70C0}" dt="2023-03-21T11:40:35.570" v="2036" actId="22"/>
          <ac:spMkLst>
            <pc:docMk/>
            <pc:sldMk cId="3311261328" sldId="282"/>
            <ac:spMk id="4" creationId="{8BCA7D89-A230-E0AC-ECE7-179EED408522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3311261328" sldId="282"/>
            <ac:spMk id="4" creationId="{EC269B62-9CCA-8E5A-39AD-A3BAE217E694}"/>
          </ac:spMkLst>
        </pc:spChg>
        <pc:spChg chg="mod topLvl">
          <ac:chgData name="Никита Бельтюков" userId="0739c7cd21f935ba" providerId="LiveId" clId="{3DA9B4A2-EF5D-4AA4-8DCA-07124AEA70C0}" dt="2023-03-21T11:47:51.673" v="2251" actId="1076"/>
          <ac:spMkLst>
            <pc:docMk/>
            <pc:sldMk cId="3311261328" sldId="282"/>
            <ac:spMk id="6" creationId="{00000000-0000-0000-0000-000000000000}"/>
          </ac:spMkLst>
        </pc:spChg>
        <pc:spChg chg="del mod">
          <ac:chgData name="Никита Бельтюков" userId="0739c7cd21f935ba" providerId="LiveId" clId="{3DA9B4A2-EF5D-4AA4-8DCA-07124AEA70C0}" dt="2023-03-21T11:47:12.229" v="2222"/>
          <ac:spMkLst>
            <pc:docMk/>
            <pc:sldMk cId="3311261328" sldId="282"/>
            <ac:spMk id="9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1:47:42.957" v="2249" actId="1035"/>
          <ac:spMkLst>
            <pc:docMk/>
            <pc:sldMk cId="3311261328" sldId="282"/>
            <ac:spMk id="10" creationId="{00000000-0000-0000-0000-000000000000}"/>
          </ac:spMkLst>
        </pc:spChg>
        <pc:spChg chg="del mod">
          <ac:chgData name="Никита Бельтюков" userId="0739c7cd21f935ba" providerId="LiveId" clId="{3DA9B4A2-EF5D-4AA4-8DCA-07124AEA70C0}" dt="2023-03-21T11:47:12.230" v="2224"/>
          <ac:spMkLst>
            <pc:docMk/>
            <pc:sldMk cId="3311261328" sldId="282"/>
            <ac:spMk id="11" creationId="{00000000-0000-0000-0000-000000000000}"/>
          </ac:spMkLst>
        </pc:spChg>
        <pc:spChg chg="del mod">
          <ac:chgData name="Никита Бельтюков" userId="0739c7cd21f935ba" providerId="LiveId" clId="{3DA9B4A2-EF5D-4AA4-8DCA-07124AEA70C0}" dt="2023-03-21T11:47:12.230" v="2226"/>
          <ac:spMkLst>
            <pc:docMk/>
            <pc:sldMk cId="3311261328" sldId="282"/>
            <ac:spMk id="12" creationId="{00000000-0000-0000-0000-000000000000}"/>
          </ac:spMkLst>
        </pc:spChg>
        <pc:spChg chg="add mod ord">
          <ac:chgData name="Никита Бельтюков" userId="0739c7cd21f935ba" providerId="LiveId" clId="{3DA9B4A2-EF5D-4AA4-8DCA-07124AEA70C0}" dt="2023-03-21T11:40:46.541" v="2042"/>
          <ac:spMkLst>
            <pc:docMk/>
            <pc:sldMk cId="3311261328" sldId="282"/>
            <ac:spMk id="15" creationId="{98FBE2E1-169F-8663-F50D-CFD308968B05}"/>
          </ac:spMkLst>
        </pc:spChg>
        <pc:spChg chg="mod">
          <ac:chgData name="Никита Бельтюков" userId="0739c7cd21f935ba" providerId="LiveId" clId="{3DA9B4A2-EF5D-4AA4-8DCA-07124AEA70C0}" dt="2023-03-21T11:45:51.671" v="2185" actId="164"/>
          <ac:spMkLst>
            <pc:docMk/>
            <pc:sldMk cId="3311261328" sldId="282"/>
            <ac:spMk id="21" creationId="{00000000-0000-0000-0000-000000000000}"/>
          </ac:spMkLst>
        </pc:spChg>
        <pc:grpChg chg="add del mod">
          <ac:chgData name="Никита Бельтюков" userId="0739c7cd21f935ba" providerId="LiveId" clId="{3DA9B4A2-EF5D-4AA4-8DCA-07124AEA70C0}" dt="2023-03-21T11:41:38.516" v="2059" actId="478"/>
          <ac:grpSpMkLst>
            <pc:docMk/>
            <pc:sldMk cId="3311261328" sldId="282"/>
            <ac:grpSpMk id="22" creationId="{00000000-0000-0000-0000-000000000000}"/>
          </ac:grpSpMkLst>
        </pc:grpChg>
        <pc:grpChg chg="add mod">
          <ac:chgData name="Никита Бельтюков" userId="0739c7cd21f935ba" providerId="LiveId" clId="{3DA9B4A2-EF5D-4AA4-8DCA-07124AEA70C0}" dt="2023-03-21T11:48:05.834" v="2262" actId="1035"/>
          <ac:grpSpMkLst>
            <pc:docMk/>
            <pc:sldMk cId="3311261328" sldId="282"/>
            <ac:grpSpMk id="27" creationId="{FCD00FE0-7485-5905-62BF-D6FDC0D20A81}"/>
          </ac:grpSpMkLst>
        </pc:grpChg>
        <pc:graphicFrameChg chg="add mod modGraphic">
          <ac:chgData name="Никита Бельтюков" userId="0739c7cd21f935ba" providerId="LiveId" clId="{3DA9B4A2-EF5D-4AA4-8DCA-07124AEA70C0}" dt="2023-03-21T11:47:45.175" v="2250" actId="1076"/>
          <ac:graphicFrameMkLst>
            <pc:docMk/>
            <pc:sldMk cId="3311261328" sldId="282"/>
            <ac:graphicFrameMk id="26" creationId="{CD2BF56E-0BC3-5C01-7C93-D9AD5136466F}"/>
          </ac:graphicFrameMkLst>
        </pc:graphicFrameChg>
        <pc:picChg chg="del">
          <ac:chgData name="Никита Бельтюков" userId="0739c7cd21f935ba" providerId="LiveId" clId="{3DA9B4A2-EF5D-4AA4-8DCA-07124AEA70C0}" dt="2023-03-21T11:41:11.800" v="2047" actId="478"/>
          <ac:picMkLst>
            <pc:docMk/>
            <pc:sldMk cId="3311261328" sldId="282"/>
            <ac:picMk id="5" creationId="{00000000-0000-0000-0000-000000000000}"/>
          </ac:picMkLst>
        </pc:picChg>
        <pc:picChg chg="del">
          <ac:chgData name="Никита Бельтюков" userId="0739c7cd21f935ba" providerId="LiveId" clId="{3DA9B4A2-EF5D-4AA4-8DCA-07124AEA70C0}" dt="2023-03-21T11:41:12.770" v="2049" actId="478"/>
          <ac:picMkLst>
            <pc:docMk/>
            <pc:sldMk cId="3311261328" sldId="282"/>
            <ac:picMk id="7" creationId="{00000000-0000-0000-0000-000000000000}"/>
          </ac:picMkLst>
        </pc:picChg>
        <pc:picChg chg="del">
          <ac:chgData name="Никита Бельтюков" userId="0739c7cd21f935ba" providerId="LiveId" clId="{3DA9B4A2-EF5D-4AA4-8DCA-07124AEA70C0}" dt="2023-03-21T11:41:12.371" v="2048" actId="478"/>
          <ac:picMkLst>
            <pc:docMk/>
            <pc:sldMk cId="3311261328" sldId="282"/>
            <ac:picMk id="8" creationId="{00000000-0000-0000-0000-000000000000}"/>
          </ac:picMkLst>
        </pc:picChg>
        <pc:picChg chg="del">
          <ac:chgData name="Никита Бельтюков" userId="0739c7cd21f935ba" providerId="LiveId" clId="{3DA9B4A2-EF5D-4AA4-8DCA-07124AEA70C0}" dt="2023-03-21T11:41:30.201" v="2053" actId="478"/>
          <ac:picMkLst>
            <pc:docMk/>
            <pc:sldMk cId="3311261328" sldId="282"/>
            <ac:picMk id="14" creationId="{00000000-0000-0000-0000-000000000000}"/>
          </ac:picMkLst>
        </pc:picChg>
        <pc:picChg chg="del">
          <ac:chgData name="Никита Бельтюков" userId="0739c7cd21f935ba" providerId="LiveId" clId="{3DA9B4A2-EF5D-4AA4-8DCA-07124AEA70C0}" dt="2023-03-21T11:41:34.125" v="2055" actId="478"/>
          <ac:picMkLst>
            <pc:docMk/>
            <pc:sldMk cId="3311261328" sldId="282"/>
            <ac:picMk id="16" creationId="{00000000-0000-0000-0000-000000000000}"/>
          </ac:picMkLst>
        </pc:picChg>
        <pc:picChg chg="add mod">
          <ac:chgData name="Никита Бельтюков" userId="0739c7cd21f935ba" providerId="LiveId" clId="{3DA9B4A2-EF5D-4AA4-8DCA-07124AEA70C0}" dt="2023-03-21T11:47:54.824" v="2252" actId="1076"/>
          <ac:picMkLst>
            <pc:docMk/>
            <pc:sldMk cId="3311261328" sldId="282"/>
            <ac:picMk id="17" creationId="{009837D3-FD68-ACE8-7FA4-4435E45E8F7F}"/>
          </ac:picMkLst>
        </pc:picChg>
        <pc:picChg chg="del">
          <ac:chgData name="Никита Бельтюков" userId="0739c7cd21f935ba" providerId="LiveId" clId="{3DA9B4A2-EF5D-4AA4-8DCA-07124AEA70C0}" dt="2023-03-21T11:41:37.286" v="2058" actId="478"/>
          <ac:picMkLst>
            <pc:docMk/>
            <pc:sldMk cId="3311261328" sldId="282"/>
            <ac:picMk id="18" creationId="{00000000-0000-0000-0000-000000000000}"/>
          </ac:picMkLst>
        </pc:picChg>
        <pc:picChg chg="del topLvl">
          <ac:chgData name="Никита Бельтюков" userId="0739c7cd21f935ba" providerId="LiveId" clId="{3DA9B4A2-EF5D-4AA4-8DCA-07124AEA70C0}" dt="2023-03-21T11:41:38.516" v="2059" actId="478"/>
          <ac:picMkLst>
            <pc:docMk/>
            <pc:sldMk cId="3311261328" sldId="282"/>
            <ac:picMk id="19" creationId="{00000000-0000-0000-0000-000000000000}"/>
          </ac:picMkLst>
        </pc:picChg>
        <pc:picChg chg="add mod">
          <ac:chgData name="Никита Бельтюков" userId="0739c7cd21f935ba" providerId="LiveId" clId="{3DA9B4A2-EF5D-4AA4-8DCA-07124AEA70C0}" dt="2023-03-21T11:47:54.824" v="2252" actId="1076"/>
          <ac:picMkLst>
            <pc:docMk/>
            <pc:sldMk cId="3311261328" sldId="282"/>
            <ac:picMk id="20" creationId="{CA4650B4-3FD2-8ECD-6032-E30477281E9E}"/>
          </ac:picMkLst>
        </pc:picChg>
        <pc:picChg chg="add mod">
          <ac:chgData name="Никита Бельтюков" userId="0739c7cd21f935ba" providerId="LiveId" clId="{3DA9B4A2-EF5D-4AA4-8DCA-07124AEA70C0}" dt="2023-03-21T11:47:54.824" v="2252" actId="1076"/>
          <ac:picMkLst>
            <pc:docMk/>
            <pc:sldMk cId="3311261328" sldId="282"/>
            <ac:picMk id="23" creationId="{DD35E8C6-B453-9BA7-18A5-6C91F5348F99}"/>
          </ac:picMkLst>
        </pc:picChg>
        <pc:picChg chg="add del mod">
          <ac:chgData name="Никита Бельтюков" userId="0739c7cd21f935ba" providerId="LiveId" clId="{3DA9B4A2-EF5D-4AA4-8DCA-07124AEA70C0}" dt="2023-03-21T11:44:10.567" v="2140" actId="478"/>
          <ac:picMkLst>
            <pc:docMk/>
            <pc:sldMk cId="3311261328" sldId="282"/>
            <ac:picMk id="25" creationId="{76D06407-A7D6-8C29-44EE-CFC36C11CC41}"/>
          </ac:picMkLst>
        </pc:picChg>
      </pc:sldChg>
      <pc:sldChg chg="addSp delSp modSp mod">
        <pc:chgData name="Никита Бельтюков" userId="0739c7cd21f935ba" providerId="LiveId" clId="{3DA9B4A2-EF5D-4AA4-8DCA-07124AEA70C0}" dt="2023-03-21T12:15:41.585" v="2628" actId="207"/>
        <pc:sldMkLst>
          <pc:docMk/>
          <pc:sldMk cId="4123597650" sldId="283"/>
        </pc:sldMkLst>
        <pc:spChg chg="del mod">
          <ac:chgData name="Никита Бельтюков" userId="0739c7cd21f935ba" providerId="LiveId" clId="{3DA9B4A2-EF5D-4AA4-8DCA-07124AEA70C0}" dt="2023-03-21T12:13:03.891" v="2589" actId="478"/>
          <ac:spMkLst>
            <pc:docMk/>
            <pc:sldMk cId="4123597650" sldId="283"/>
            <ac:spMk id="2" creationId="{00000000-0000-0000-0000-000000000000}"/>
          </ac:spMkLst>
        </pc:spChg>
        <pc:spChg chg="add mod">
          <ac:chgData name="Никита Бельтюков" userId="0739c7cd21f935ba" providerId="LiveId" clId="{3DA9B4A2-EF5D-4AA4-8DCA-07124AEA70C0}" dt="2023-03-21T12:13:06.924" v="2590" actId="14100"/>
          <ac:spMkLst>
            <pc:docMk/>
            <pc:sldMk cId="4123597650" sldId="283"/>
            <ac:spMk id="4" creationId="{1E44B65A-A0BC-4627-14C2-D1CC48F02983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4123597650" sldId="283"/>
            <ac:spMk id="4" creationId="{302BFBDF-7C1F-B28B-08C1-70E2DCBB70CA}"/>
          </ac:spMkLst>
        </pc:spChg>
        <pc:spChg chg="mod">
          <ac:chgData name="Никита Бельтюков" userId="0739c7cd21f935ba" providerId="LiveId" clId="{3DA9B4A2-EF5D-4AA4-8DCA-07124AEA70C0}" dt="2023-03-21T12:14:52.821" v="2618" actId="1076"/>
          <ac:spMkLst>
            <pc:docMk/>
            <pc:sldMk cId="4123597650" sldId="283"/>
            <ac:spMk id="5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2:14:07.613" v="2602" actId="1076"/>
          <ac:spMkLst>
            <pc:docMk/>
            <pc:sldMk cId="4123597650" sldId="283"/>
            <ac:spMk id="6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4123597650" sldId="283"/>
            <ac:spMk id="10" creationId="{02CBAD3B-BC1F-298E-FF36-0772EE960968}"/>
          </ac:spMkLst>
        </pc:spChg>
        <pc:spChg chg="mod">
          <ac:chgData name="Никита Бельтюков" userId="0739c7cd21f935ba" providerId="LiveId" clId="{3DA9B4A2-EF5D-4AA4-8DCA-07124AEA70C0}" dt="2023-03-21T12:14:58.352" v="2619" actId="207"/>
          <ac:spMkLst>
            <pc:docMk/>
            <pc:sldMk cId="4123597650" sldId="283"/>
            <ac:spMk id="15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2:15:03.245" v="2621" actId="207"/>
          <ac:spMkLst>
            <pc:docMk/>
            <pc:sldMk cId="4123597650" sldId="283"/>
            <ac:spMk id="17" creationId="{00000000-0000-0000-0000-000000000000}"/>
          </ac:spMkLst>
        </pc:spChg>
        <pc:grpChg chg="del">
          <ac:chgData name="Никита Бельтюков" userId="0739c7cd21f935ba" providerId="LiveId" clId="{3DA9B4A2-EF5D-4AA4-8DCA-07124AEA70C0}" dt="2023-03-21T12:13:58.641" v="2598" actId="478"/>
          <ac:grpSpMkLst>
            <pc:docMk/>
            <pc:sldMk cId="4123597650" sldId="283"/>
            <ac:grpSpMk id="7" creationId="{00000000-0000-0000-0000-000000000000}"/>
          </ac:grpSpMkLst>
        </pc:grpChg>
        <pc:grpChg chg="del">
          <ac:chgData name="Никита Бельтюков" userId="0739c7cd21f935ba" providerId="LiveId" clId="{3DA9B4A2-EF5D-4AA4-8DCA-07124AEA70C0}" dt="2023-03-21T12:14:01.095" v="2600" actId="478"/>
          <ac:grpSpMkLst>
            <pc:docMk/>
            <pc:sldMk cId="4123597650" sldId="283"/>
            <ac:grpSpMk id="12" creationId="{00000000-0000-0000-0000-000000000000}"/>
          </ac:grpSpMkLst>
        </pc:grpChg>
        <pc:grpChg chg="mod">
          <ac:chgData name="Никита Бельтюков" userId="0739c7cd21f935ba" providerId="LiveId" clId="{3DA9B4A2-EF5D-4AA4-8DCA-07124AEA70C0}" dt="2023-03-21T12:14:18.849" v="2608" actId="1076"/>
          <ac:grpSpMkLst>
            <pc:docMk/>
            <pc:sldMk cId="4123597650" sldId="283"/>
            <ac:grpSpMk id="20" creationId="{00000000-0000-0000-0000-000000000000}"/>
          </ac:grpSpMkLst>
        </pc:grpChg>
        <pc:picChg chg="mod modCrop">
          <ac:chgData name="Никита Бельтюков" userId="0739c7cd21f935ba" providerId="LiveId" clId="{3DA9B4A2-EF5D-4AA4-8DCA-07124AEA70C0}" dt="2023-03-21T12:14:39.877" v="2617" actId="14100"/>
          <ac:picMkLst>
            <pc:docMk/>
            <pc:sldMk cId="4123597650" sldId="283"/>
            <ac:picMk id="3" creationId="{00000000-0000-0000-0000-000000000000}"/>
          </ac:picMkLst>
        </pc:picChg>
        <pc:picChg chg="del">
          <ac:chgData name="Никита Бельтюков" userId="0739c7cd21f935ba" providerId="LiveId" clId="{3DA9B4A2-EF5D-4AA4-8DCA-07124AEA70C0}" dt="2023-03-21T12:13:59.860" v="2599" actId="478"/>
          <ac:picMkLst>
            <pc:docMk/>
            <pc:sldMk cId="4123597650" sldId="283"/>
            <ac:picMk id="8" creationId="{00000000-0000-0000-0000-000000000000}"/>
          </ac:picMkLst>
        </pc:picChg>
        <pc:picChg chg="del">
          <ac:chgData name="Никита Бельтюков" userId="0739c7cd21f935ba" providerId="LiveId" clId="{3DA9B4A2-EF5D-4AA4-8DCA-07124AEA70C0}" dt="2023-03-21T12:13:58.641" v="2598" actId="478"/>
          <ac:picMkLst>
            <pc:docMk/>
            <pc:sldMk cId="4123597650" sldId="283"/>
            <ac:picMk id="9" creationId="{00000000-0000-0000-0000-000000000000}"/>
          </ac:picMkLst>
        </pc:picChg>
        <pc:picChg chg="del">
          <ac:chgData name="Никита Бельтюков" userId="0739c7cd21f935ba" providerId="LiveId" clId="{3DA9B4A2-EF5D-4AA4-8DCA-07124AEA70C0}" dt="2023-03-21T12:14:01.095" v="2600" actId="478"/>
          <ac:picMkLst>
            <pc:docMk/>
            <pc:sldMk cId="4123597650" sldId="283"/>
            <ac:picMk id="13" creationId="{00000000-0000-0000-0000-000000000000}"/>
          </ac:picMkLst>
        </pc:picChg>
        <pc:picChg chg="del">
          <ac:chgData name="Никита Бельтюков" userId="0739c7cd21f935ba" providerId="LiveId" clId="{3DA9B4A2-EF5D-4AA4-8DCA-07124AEA70C0}" dt="2023-03-21T12:14:02.424" v="2601" actId="478"/>
          <ac:picMkLst>
            <pc:docMk/>
            <pc:sldMk cId="4123597650" sldId="283"/>
            <ac:picMk id="14" creationId="{00000000-0000-0000-0000-000000000000}"/>
          </ac:picMkLst>
        </pc:picChg>
        <pc:picChg chg="add mod">
          <ac:chgData name="Никита Бельтюков" userId="0739c7cd21f935ba" providerId="LiveId" clId="{3DA9B4A2-EF5D-4AA4-8DCA-07124AEA70C0}" dt="2023-03-21T12:15:34.704" v="2625" actId="207"/>
          <ac:picMkLst>
            <pc:docMk/>
            <pc:sldMk cId="4123597650" sldId="283"/>
            <ac:picMk id="16" creationId="{E6906138-6936-1EF1-B1D6-6ED334BF36B3}"/>
          </ac:picMkLst>
        </pc:picChg>
        <pc:picChg chg="add mod">
          <ac:chgData name="Никита Бельтюков" userId="0739c7cd21f935ba" providerId="LiveId" clId="{3DA9B4A2-EF5D-4AA4-8DCA-07124AEA70C0}" dt="2023-03-21T12:15:41.585" v="2628" actId="207"/>
          <ac:picMkLst>
            <pc:docMk/>
            <pc:sldMk cId="4123597650" sldId="283"/>
            <ac:picMk id="18" creationId="{065EFC02-EEAF-CD3B-B71B-856DC4A819CC}"/>
          </ac:picMkLst>
        </pc:picChg>
      </pc:sldChg>
      <pc:sldChg chg="addSp delSp modSp mod setBg">
        <pc:chgData name="Никита Бельтюков" userId="0739c7cd21f935ba" providerId="LiveId" clId="{3DA9B4A2-EF5D-4AA4-8DCA-07124AEA70C0}" dt="2023-03-21T12:07:04.179" v="2485" actId="20577"/>
        <pc:sldMkLst>
          <pc:docMk/>
          <pc:sldMk cId="73095814" sldId="284"/>
        </pc:sldMkLst>
        <pc:spChg chg="del mod">
          <ac:chgData name="Никита Бельтюков" userId="0739c7cd21f935ba" providerId="LiveId" clId="{3DA9B4A2-EF5D-4AA4-8DCA-07124AEA70C0}" dt="2023-03-21T11:49:51.232" v="2269" actId="478"/>
          <ac:spMkLst>
            <pc:docMk/>
            <pc:sldMk cId="73095814" sldId="284"/>
            <ac:spMk id="2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2:07:04.179" v="2485" actId="20577"/>
          <ac:spMkLst>
            <pc:docMk/>
            <pc:sldMk cId="73095814" sldId="284"/>
            <ac:spMk id="3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73095814" sldId="284"/>
            <ac:spMk id="4" creationId="{EC60C77F-164E-F056-4ED1-1D2F052DB865}"/>
          </ac:spMkLst>
        </pc:spChg>
        <pc:spChg chg="add mod">
          <ac:chgData name="Никита Бельтюков" userId="0739c7cd21f935ba" providerId="LiveId" clId="{3DA9B4A2-EF5D-4AA4-8DCA-07124AEA70C0}" dt="2023-03-21T11:49:28.216" v="2265" actId="208"/>
          <ac:spMkLst>
            <pc:docMk/>
            <pc:sldMk cId="73095814" sldId="284"/>
            <ac:spMk id="4" creationId="{FA47C0A3-A77B-8472-8B4E-4B6B0A0FB3E4}"/>
          </ac:spMkLst>
        </pc:spChg>
        <pc:spChg chg="add del mod ord">
          <ac:chgData name="Никита Бельтюков" userId="0739c7cd21f935ba" providerId="LiveId" clId="{3DA9B4A2-EF5D-4AA4-8DCA-07124AEA70C0}" dt="2023-03-21T11:49:57.501" v="2272" actId="478"/>
          <ac:spMkLst>
            <pc:docMk/>
            <pc:sldMk cId="73095814" sldId="284"/>
            <ac:spMk id="5" creationId="{248E31EA-2770-A2F0-B302-9CE1ED5BCFFD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73095814" sldId="284"/>
            <ac:spMk id="5" creationId="{A40DC2A1-CC25-DA0E-4C99-C6F8011724C5}"/>
          </ac:spMkLst>
        </pc:spChg>
        <pc:spChg chg="mod">
          <ac:chgData name="Никита Бельтюков" userId="0739c7cd21f935ba" providerId="LiveId" clId="{3DA9B4A2-EF5D-4AA4-8DCA-07124AEA70C0}" dt="2023-03-21T11:53:02.559" v="2310" actId="207"/>
          <ac:spMkLst>
            <pc:docMk/>
            <pc:sldMk cId="73095814" sldId="284"/>
            <ac:spMk id="7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2:00:38.970" v="2449" actId="207"/>
          <ac:spMkLst>
            <pc:docMk/>
            <pc:sldMk cId="73095814" sldId="284"/>
            <ac:spMk id="8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2:00:43.390" v="2450" actId="207"/>
          <ac:spMkLst>
            <pc:docMk/>
            <pc:sldMk cId="73095814" sldId="284"/>
            <ac:spMk id="9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2:00:29.049" v="2446" actId="207"/>
          <ac:spMkLst>
            <pc:docMk/>
            <pc:sldMk cId="73095814" sldId="284"/>
            <ac:spMk id="10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2:00:24.827" v="2445" actId="207"/>
          <ac:spMkLst>
            <pc:docMk/>
            <pc:sldMk cId="73095814" sldId="284"/>
            <ac:spMk id="11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1:58:37.748" v="2403" actId="1076"/>
          <ac:spMkLst>
            <pc:docMk/>
            <pc:sldMk cId="73095814" sldId="284"/>
            <ac:spMk id="12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1:58:33.782" v="2401" actId="1076"/>
          <ac:spMkLst>
            <pc:docMk/>
            <pc:sldMk cId="73095814" sldId="284"/>
            <ac:spMk id="13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1:59:00.635" v="2407" actId="2711"/>
          <ac:spMkLst>
            <pc:docMk/>
            <pc:sldMk cId="73095814" sldId="284"/>
            <ac:spMk id="17" creationId="{00000000-0000-0000-0000-000000000000}"/>
          </ac:spMkLst>
        </pc:spChg>
        <pc:spChg chg="add del mod">
          <ac:chgData name="Никита Бельтюков" userId="0739c7cd21f935ba" providerId="LiveId" clId="{3DA9B4A2-EF5D-4AA4-8DCA-07124AEA70C0}" dt="2023-03-21T11:49:58.828" v="2273" actId="478"/>
          <ac:spMkLst>
            <pc:docMk/>
            <pc:sldMk cId="73095814" sldId="284"/>
            <ac:spMk id="22" creationId="{18D21708-16F5-2DD1-C099-6230465DA9C9}"/>
          </ac:spMkLst>
        </pc:spChg>
        <pc:spChg chg="mod">
          <ac:chgData name="Никита Бельтюков" userId="0739c7cd21f935ba" providerId="LiveId" clId="{3DA9B4A2-EF5D-4AA4-8DCA-07124AEA70C0}" dt="2023-03-21T11:53:38.061" v="2312"/>
          <ac:spMkLst>
            <pc:docMk/>
            <pc:sldMk cId="73095814" sldId="284"/>
            <ac:spMk id="24" creationId="{95D9190C-1AE8-A000-2FD1-12DEC89B2707}"/>
          </ac:spMkLst>
        </pc:spChg>
        <pc:spChg chg="mod">
          <ac:chgData name="Никита Бельтюков" userId="0739c7cd21f935ba" providerId="LiveId" clId="{3DA9B4A2-EF5D-4AA4-8DCA-07124AEA70C0}" dt="2023-03-21T11:53:38.061" v="2312"/>
          <ac:spMkLst>
            <pc:docMk/>
            <pc:sldMk cId="73095814" sldId="284"/>
            <ac:spMk id="25" creationId="{56E5AE93-F56E-E333-C5D5-BFF0BC38859C}"/>
          </ac:spMkLst>
        </pc:spChg>
        <pc:spChg chg="mod">
          <ac:chgData name="Никита Бельтюков" userId="0739c7cd21f935ba" providerId="LiveId" clId="{3DA9B4A2-EF5D-4AA4-8DCA-07124AEA70C0}" dt="2023-03-21T11:53:38.061" v="2312"/>
          <ac:spMkLst>
            <pc:docMk/>
            <pc:sldMk cId="73095814" sldId="284"/>
            <ac:spMk id="26" creationId="{CB6043A2-66AB-4B10-8402-74C37E12ACEE}"/>
          </ac:spMkLst>
        </pc:spChg>
        <pc:spChg chg="add mod">
          <ac:chgData name="Никита Бельтюков" userId="0739c7cd21f935ba" providerId="LiveId" clId="{3DA9B4A2-EF5D-4AA4-8DCA-07124AEA70C0}" dt="2023-03-21T11:56:34.648" v="2370" actId="207"/>
          <ac:spMkLst>
            <pc:docMk/>
            <pc:sldMk cId="73095814" sldId="284"/>
            <ac:spMk id="27" creationId="{CF0236EF-7CC4-911C-F00C-61D19EC4F2F7}"/>
          </ac:spMkLst>
        </pc:spChg>
        <pc:spChg chg="add mod">
          <ac:chgData name="Никита Бельтюков" userId="0739c7cd21f935ba" providerId="LiveId" clId="{3DA9B4A2-EF5D-4AA4-8DCA-07124AEA70C0}" dt="2023-03-21T11:54:53.848" v="2336" actId="207"/>
          <ac:spMkLst>
            <pc:docMk/>
            <pc:sldMk cId="73095814" sldId="284"/>
            <ac:spMk id="28" creationId="{5304D707-88CB-D343-AE97-BD9258B24062}"/>
          </ac:spMkLst>
        </pc:spChg>
        <pc:grpChg chg="mod">
          <ac:chgData name="Никита Бельтюков" userId="0739c7cd21f935ba" providerId="LiveId" clId="{3DA9B4A2-EF5D-4AA4-8DCA-07124AEA70C0}" dt="2023-03-21T11:56:59.991" v="2376" actId="14100"/>
          <ac:grpSpMkLst>
            <pc:docMk/>
            <pc:sldMk cId="73095814" sldId="284"/>
            <ac:grpSpMk id="16" creationId="{00000000-0000-0000-0000-000000000000}"/>
          </ac:grpSpMkLst>
        </pc:grpChg>
        <pc:grpChg chg="add del mod">
          <ac:chgData name="Никита Бельтюков" userId="0739c7cd21f935ba" providerId="LiveId" clId="{3DA9B4A2-EF5D-4AA4-8DCA-07124AEA70C0}" dt="2023-03-21T11:53:42.204" v="2314" actId="478"/>
          <ac:grpSpMkLst>
            <pc:docMk/>
            <pc:sldMk cId="73095814" sldId="284"/>
            <ac:grpSpMk id="23" creationId="{F0115272-1440-1580-3B31-E7ED20CA9B77}"/>
          </ac:grpSpMkLst>
        </pc:grpChg>
        <pc:graphicFrameChg chg="mod">
          <ac:chgData name="Никита Бельтюков" userId="0739c7cd21f935ba" providerId="LiveId" clId="{3DA9B4A2-EF5D-4AA4-8DCA-07124AEA70C0}" dt="2023-03-21T11:56:32.534" v="2369" actId="207"/>
          <ac:graphicFrameMkLst>
            <pc:docMk/>
            <pc:sldMk cId="73095814" sldId="284"/>
            <ac:graphicFrameMk id="6" creationId="{00000000-0000-0000-0000-000000000000}"/>
          </ac:graphicFrameMkLst>
        </pc:graphicFrameChg>
        <pc:picChg chg="del mod">
          <ac:chgData name="Никита Бельтюков" userId="0739c7cd21f935ba" providerId="LiveId" clId="{3DA9B4A2-EF5D-4AA4-8DCA-07124AEA70C0}" dt="2023-03-21T11:55:25.322" v="2351" actId="478"/>
          <ac:picMkLst>
            <pc:docMk/>
            <pc:sldMk cId="73095814" sldId="284"/>
            <ac:picMk id="18" creationId="{00000000-0000-0000-0000-000000000000}"/>
          </ac:picMkLst>
        </pc:picChg>
        <pc:picChg chg="del mod">
          <ac:chgData name="Никита Бельтюков" userId="0739c7cd21f935ba" providerId="LiveId" clId="{3DA9B4A2-EF5D-4AA4-8DCA-07124AEA70C0}" dt="2023-03-21T11:52:55.765" v="2307" actId="478"/>
          <ac:picMkLst>
            <pc:docMk/>
            <pc:sldMk cId="73095814" sldId="284"/>
            <ac:picMk id="19" creationId="{00000000-0000-0000-0000-000000000000}"/>
          </ac:picMkLst>
        </pc:picChg>
        <pc:picChg chg="add mod">
          <ac:chgData name="Никита Бельтюков" userId="0739c7cd21f935ba" providerId="LiveId" clId="{3DA9B4A2-EF5D-4AA4-8DCA-07124AEA70C0}" dt="2023-03-21T11:52:30.930" v="2298" actId="1076"/>
          <ac:picMkLst>
            <pc:docMk/>
            <pc:sldMk cId="73095814" sldId="284"/>
            <ac:picMk id="1026" creationId="{9A9E5E3A-1B02-1917-618A-7B80C2A95646}"/>
          </ac:picMkLst>
        </pc:picChg>
        <pc:picChg chg="add mod">
          <ac:chgData name="Никита Бельтюков" userId="0739c7cd21f935ba" providerId="LiveId" clId="{3DA9B4A2-EF5D-4AA4-8DCA-07124AEA70C0}" dt="2023-03-21T11:56:08.971" v="2363" actId="1076"/>
          <ac:picMkLst>
            <pc:docMk/>
            <pc:sldMk cId="73095814" sldId="284"/>
            <ac:picMk id="1028" creationId="{60D431BD-E2EB-A7C2-E3BD-57588DA02A48}"/>
          </ac:picMkLst>
        </pc:picChg>
        <pc:cxnChg chg="add mod">
          <ac:chgData name="Никита Бельтюков" userId="0739c7cd21f935ba" providerId="LiveId" clId="{3DA9B4A2-EF5D-4AA4-8DCA-07124AEA70C0}" dt="2023-03-21T11:58:48.004" v="2405" actId="14100"/>
          <ac:cxnSpMkLst>
            <pc:docMk/>
            <pc:sldMk cId="73095814" sldId="284"/>
            <ac:cxnSpMk id="30" creationId="{390F638A-7B50-DBDA-AC2C-9AC07F873D7B}"/>
          </ac:cxnSpMkLst>
        </pc:cxnChg>
      </pc:sldChg>
      <pc:sldChg chg="addSp delSp modSp mod setBg">
        <pc:chgData name="Никита Бельтюков" userId="0739c7cd21f935ba" providerId="LiveId" clId="{3DA9B4A2-EF5D-4AA4-8DCA-07124AEA70C0}" dt="2023-03-21T12:07:48.057" v="2501"/>
        <pc:sldMkLst>
          <pc:docMk/>
          <pc:sldMk cId="2158006204" sldId="285"/>
        </pc:sldMkLst>
        <pc:spChg chg="del mod">
          <ac:chgData name="Никита Бельтюков" userId="0739c7cd21f935ba" providerId="LiveId" clId="{3DA9B4A2-EF5D-4AA4-8DCA-07124AEA70C0}" dt="2023-03-21T12:02:12.868" v="2462" actId="478"/>
          <ac:spMkLst>
            <pc:docMk/>
            <pc:sldMk cId="2158006204" sldId="285"/>
            <ac:spMk id="2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2:07:22.796" v="2492" actId="1076"/>
          <ac:spMkLst>
            <pc:docMk/>
            <pc:sldMk cId="2158006204" sldId="285"/>
            <ac:spMk id="3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2158006204" sldId="285"/>
            <ac:spMk id="5" creationId="{759918B9-18C7-8513-3BA5-D2C66901C1DB}"/>
          </ac:spMkLst>
        </pc:spChg>
        <pc:spChg chg="add mod">
          <ac:chgData name="Никита Бельтюков" userId="0739c7cd21f935ba" providerId="LiveId" clId="{3DA9B4A2-EF5D-4AA4-8DCA-07124AEA70C0}" dt="2023-03-21T12:02:39.758" v="2464" actId="20577"/>
          <ac:spMkLst>
            <pc:docMk/>
            <pc:sldMk cId="2158006204" sldId="285"/>
            <ac:spMk id="5" creationId="{CF73A7C0-5616-8D70-FAFC-5052033011EE}"/>
          </ac:spMkLst>
        </pc:spChg>
        <pc:spChg chg="mod topLvl">
          <ac:chgData name="Никита Бельтюков" userId="0739c7cd21f935ba" providerId="LiveId" clId="{3DA9B4A2-EF5D-4AA4-8DCA-07124AEA70C0}" dt="2023-03-21T12:07:17.559" v="2490" actId="1076"/>
          <ac:spMkLst>
            <pc:docMk/>
            <pc:sldMk cId="2158006204" sldId="285"/>
            <ac:spMk id="6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2158006204" sldId="285"/>
            <ac:spMk id="7" creationId="{FC576708-03DF-BE28-F48E-92674F37F15A}"/>
          </ac:spMkLst>
        </pc:spChg>
        <pc:grpChg chg="del">
          <ac:chgData name="Никита Бельтюков" userId="0739c7cd21f935ba" providerId="LiveId" clId="{3DA9B4A2-EF5D-4AA4-8DCA-07124AEA70C0}" dt="2023-03-21T12:05:51.751" v="2466" actId="478"/>
          <ac:grpSpMkLst>
            <pc:docMk/>
            <pc:sldMk cId="2158006204" sldId="285"/>
            <ac:grpSpMk id="25" creationId="{00000000-0000-0000-0000-000000000000}"/>
          </ac:grpSpMkLst>
        </pc:grpChg>
        <pc:grpChg chg="del">
          <ac:chgData name="Никита Бельтюков" userId="0739c7cd21f935ba" providerId="LiveId" clId="{3DA9B4A2-EF5D-4AA4-8DCA-07124AEA70C0}" dt="2023-03-21T12:05:52.954" v="2467" actId="478"/>
          <ac:grpSpMkLst>
            <pc:docMk/>
            <pc:sldMk cId="2158006204" sldId="285"/>
            <ac:grpSpMk id="26" creationId="{00000000-0000-0000-0000-000000000000}"/>
          </ac:grpSpMkLst>
        </pc:grpChg>
        <pc:graphicFrameChg chg="mod">
          <ac:chgData name="Никита Бельтюков" userId="0739c7cd21f935ba" providerId="LiveId" clId="{3DA9B4A2-EF5D-4AA4-8DCA-07124AEA70C0}" dt="2023-03-21T12:07:48.057" v="2501"/>
          <ac:graphicFrameMkLst>
            <pc:docMk/>
            <pc:sldMk cId="2158006204" sldId="285"/>
            <ac:graphicFrameMk id="30" creationId="{00000000-0000-0000-0000-000000000000}"/>
          </ac:graphicFrameMkLst>
        </pc:graphicFrameChg>
        <pc:graphicFrameChg chg="mod">
          <ac:chgData name="Никита Бельтюков" userId="0739c7cd21f935ba" providerId="LiveId" clId="{3DA9B4A2-EF5D-4AA4-8DCA-07124AEA70C0}" dt="2023-03-21T12:07:36.663" v="2499" actId="1036"/>
          <ac:graphicFrameMkLst>
            <pc:docMk/>
            <pc:sldMk cId="2158006204" sldId="285"/>
            <ac:graphicFrameMk id="31" creationId="{00000000-0000-0000-0000-000000000000}"/>
          </ac:graphicFrameMkLst>
        </pc:graphicFrameChg>
        <pc:picChg chg="del topLvl">
          <ac:chgData name="Никита Бельтюков" userId="0739c7cd21f935ba" providerId="LiveId" clId="{3DA9B4A2-EF5D-4AA4-8DCA-07124AEA70C0}" dt="2023-03-21T12:05:51.751" v="2466" actId="478"/>
          <ac:picMkLst>
            <pc:docMk/>
            <pc:sldMk cId="2158006204" sldId="285"/>
            <ac:picMk id="4" creationId="{00000000-0000-0000-0000-000000000000}"/>
          </ac:picMkLst>
        </pc:picChg>
        <pc:picChg chg="add mod">
          <ac:chgData name="Никита Бельтюков" userId="0739c7cd21f935ba" providerId="LiveId" clId="{3DA9B4A2-EF5D-4AA4-8DCA-07124AEA70C0}" dt="2023-03-21T12:07:20.216" v="2491" actId="207"/>
          <ac:picMkLst>
            <pc:docMk/>
            <pc:sldMk cId="2158006204" sldId="285"/>
            <ac:picMk id="7" creationId="{4ABE5430-1E54-555F-9849-466DC8DAEAE1}"/>
          </ac:picMkLst>
        </pc:picChg>
        <pc:picChg chg="add mod">
          <ac:chgData name="Никита Бельтюков" userId="0739c7cd21f935ba" providerId="LiveId" clId="{3DA9B4A2-EF5D-4AA4-8DCA-07124AEA70C0}" dt="2023-03-21T12:07:31.222" v="2495" actId="207"/>
          <ac:picMkLst>
            <pc:docMk/>
            <pc:sldMk cId="2158006204" sldId="285"/>
            <ac:picMk id="24" creationId="{2961649E-1747-860E-766B-B41074F5AC31}"/>
          </ac:picMkLst>
        </pc:picChg>
        <pc:picChg chg="del">
          <ac:chgData name="Никита Бельтюков" userId="0739c7cd21f935ba" providerId="LiveId" clId="{3DA9B4A2-EF5D-4AA4-8DCA-07124AEA70C0}" dt="2023-03-21T12:02:44.447" v="2465" actId="478"/>
          <ac:picMkLst>
            <pc:docMk/>
            <pc:sldMk cId="2158006204" sldId="285"/>
            <ac:picMk id="32" creationId="{00000000-0000-0000-0000-000000000000}"/>
          </ac:picMkLst>
        </pc:picChg>
      </pc:sldChg>
      <pc:sldChg chg="addSp delSp modSp mod">
        <pc:chgData name="Никита Бельтюков" userId="0739c7cd21f935ba" providerId="LiveId" clId="{3DA9B4A2-EF5D-4AA4-8DCA-07124AEA70C0}" dt="2023-03-21T12:12:24.374" v="2585" actId="1076"/>
        <pc:sldMkLst>
          <pc:docMk/>
          <pc:sldMk cId="1439730845" sldId="286"/>
        </pc:sldMkLst>
        <pc:spChg chg="del mod">
          <ac:chgData name="Никита Бельтюков" userId="0739c7cd21f935ba" providerId="LiveId" clId="{3DA9B4A2-EF5D-4AA4-8DCA-07124AEA70C0}" dt="2023-03-21T12:09:37.189" v="2536" actId="478"/>
          <ac:spMkLst>
            <pc:docMk/>
            <pc:sldMk cId="1439730845" sldId="286"/>
            <ac:spMk id="2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1439730845" sldId="286"/>
            <ac:spMk id="3" creationId="{4190E36C-99EE-D448-901B-0DB8A5E053DC}"/>
          </ac:spMkLst>
        </pc:spChg>
        <pc:spChg chg="add mod ord">
          <ac:chgData name="Никита Бельтюков" userId="0739c7cd21f935ba" providerId="LiveId" clId="{3DA9B4A2-EF5D-4AA4-8DCA-07124AEA70C0}" dt="2023-03-21T12:09:39.298" v="2537"/>
          <ac:spMkLst>
            <pc:docMk/>
            <pc:sldMk cId="1439730845" sldId="286"/>
            <ac:spMk id="3" creationId="{C08C9C5A-2016-36B9-0219-EFF5B0A8B43A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1439730845" sldId="286"/>
            <ac:spMk id="4" creationId="{9ACE6836-C75B-04E1-8EE6-630FEC835FE1}"/>
          </ac:spMkLst>
        </pc:spChg>
        <pc:spChg chg="add del mod">
          <ac:chgData name="Никита Бельтюков" userId="0739c7cd21f935ba" providerId="LiveId" clId="{3DA9B4A2-EF5D-4AA4-8DCA-07124AEA70C0}" dt="2023-03-21T12:09:43.908" v="2538" actId="478"/>
          <ac:spMkLst>
            <pc:docMk/>
            <pc:sldMk cId="1439730845" sldId="286"/>
            <ac:spMk id="7" creationId="{2A4D4F31-101A-EDD8-DC25-A3C20ECEE37D}"/>
          </ac:spMkLst>
        </pc:spChg>
        <pc:spChg chg="add mod">
          <ac:chgData name="Никита Бельтюков" userId="0739c7cd21f935ba" providerId="LiveId" clId="{3DA9B4A2-EF5D-4AA4-8DCA-07124AEA70C0}" dt="2023-03-21T12:10:27.419" v="2546" actId="164"/>
          <ac:spMkLst>
            <pc:docMk/>
            <pc:sldMk cId="1439730845" sldId="286"/>
            <ac:spMk id="8" creationId="{CE6A209F-6CDF-131C-96B3-71A6926846CB}"/>
          </ac:spMkLst>
        </pc:spChg>
        <pc:spChg chg="add mod">
          <ac:chgData name="Никита Бельтюков" userId="0739c7cd21f935ba" providerId="LiveId" clId="{3DA9B4A2-EF5D-4AA4-8DCA-07124AEA70C0}" dt="2023-03-21T12:10:27.419" v="2546" actId="164"/>
          <ac:spMkLst>
            <pc:docMk/>
            <pc:sldMk cId="1439730845" sldId="286"/>
            <ac:spMk id="9" creationId="{187A97A0-147F-D066-3E92-E3252A003650}"/>
          </ac:spMkLst>
        </pc:spChg>
        <pc:spChg chg="mod">
          <ac:chgData name="Никита Бельтюков" userId="0739c7cd21f935ba" providerId="LiveId" clId="{3DA9B4A2-EF5D-4AA4-8DCA-07124AEA70C0}" dt="2023-03-21T12:11:34.174" v="2569" actId="2711"/>
          <ac:spMkLst>
            <pc:docMk/>
            <pc:sldMk cId="1439730845" sldId="286"/>
            <ac:spMk id="12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2:11:38.379" v="2571" actId="2711"/>
          <ac:spMkLst>
            <pc:docMk/>
            <pc:sldMk cId="1439730845" sldId="286"/>
            <ac:spMk id="13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2:10:41.375" v="2552"/>
          <ac:spMkLst>
            <pc:docMk/>
            <pc:sldMk cId="1439730845" sldId="286"/>
            <ac:spMk id="14" creationId="{246148D1-E354-0899-0D22-C6EB6C45ED7F}"/>
          </ac:spMkLst>
        </pc:spChg>
        <pc:spChg chg="mod">
          <ac:chgData name="Никита Бельтюков" userId="0739c7cd21f935ba" providerId="LiveId" clId="{3DA9B4A2-EF5D-4AA4-8DCA-07124AEA70C0}" dt="2023-03-21T12:10:41.375" v="2552"/>
          <ac:spMkLst>
            <pc:docMk/>
            <pc:sldMk cId="1439730845" sldId="286"/>
            <ac:spMk id="15" creationId="{D0F3B430-EA8B-BC77-4454-71BC15EEF6CE}"/>
          </ac:spMkLst>
        </pc:spChg>
        <pc:spChg chg="mod">
          <ac:chgData name="Никита Бельтюков" userId="0739c7cd21f935ba" providerId="LiveId" clId="{3DA9B4A2-EF5D-4AA4-8DCA-07124AEA70C0}" dt="2023-03-21T12:11:01.800" v="2559" actId="20577"/>
          <ac:spMkLst>
            <pc:docMk/>
            <pc:sldMk cId="1439730845" sldId="286"/>
            <ac:spMk id="17" creationId="{3F5FA0F4-C51E-2658-5BB2-1632CA776A0E}"/>
          </ac:spMkLst>
        </pc:spChg>
        <pc:spChg chg="mod">
          <ac:chgData name="Никита Бельтюков" userId="0739c7cd21f935ba" providerId="LiveId" clId="{3DA9B4A2-EF5D-4AA4-8DCA-07124AEA70C0}" dt="2023-03-21T12:10:49.330" v="2554"/>
          <ac:spMkLst>
            <pc:docMk/>
            <pc:sldMk cId="1439730845" sldId="286"/>
            <ac:spMk id="18" creationId="{090DFBBB-DD4F-D0F1-EFCE-03C10B46E5DC}"/>
          </ac:spMkLst>
        </pc:spChg>
        <pc:spChg chg="mod">
          <ac:chgData name="Никита Бельтюков" userId="0739c7cd21f935ba" providerId="LiveId" clId="{3DA9B4A2-EF5D-4AA4-8DCA-07124AEA70C0}" dt="2023-03-21T12:10:58.408" v="2556"/>
          <ac:spMkLst>
            <pc:docMk/>
            <pc:sldMk cId="1439730845" sldId="286"/>
            <ac:spMk id="21" creationId="{3FEB27CD-BE81-7A5C-9683-7D6D71833187}"/>
          </ac:spMkLst>
        </pc:spChg>
        <pc:spChg chg="mod">
          <ac:chgData name="Никита Бельтюков" userId="0739c7cd21f935ba" providerId="LiveId" clId="{3DA9B4A2-EF5D-4AA4-8DCA-07124AEA70C0}" dt="2023-03-21T12:10:58.408" v="2556"/>
          <ac:spMkLst>
            <pc:docMk/>
            <pc:sldMk cId="1439730845" sldId="286"/>
            <ac:spMk id="22" creationId="{86B16C64-84A5-99E3-00C5-446D834B28ED}"/>
          </ac:spMkLst>
        </pc:spChg>
        <pc:spChg chg="del">
          <ac:chgData name="Никита Бельтюков" userId="0739c7cd21f935ba" providerId="LiveId" clId="{3DA9B4A2-EF5D-4AA4-8DCA-07124AEA70C0}" dt="2023-03-21T12:08:57.935" v="2511" actId="478"/>
          <ac:spMkLst>
            <pc:docMk/>
            <pc:sldMk cId="1439730845" sldId="286"/>
            <ac:spMk id="24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2:11:46.193" v="2575" actId="2711"/>
          <ac:spMkLst>
            <pc:docMk/>
            <pc:sldMk cId="1439730845" sldId="286"/>
            <ac:spMk id="25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2:11:04.863" v="2560"/>
          <ac:spMkLst>
            <pc:docMk/>
            <pc:sldMk cId="1439730845" sldId="286"/>
            <ac:spMk id="27" creationId="{DCAFECCE-5BFE-28D1-213C-6EF292D8D5CC}"/>
          </ac:spMkLst>
        </pc:spChg>
        <pc:spChg chg="mod">
          <ac:chgData name="Никита Бельтюков" userId="0739c7cd21f935ba" providerId="LiveId" clId="{3DA9B4A2-EF5D-4AA4-8DCA-07124AEA70C0}" dt="2023-03-21T12:11:04.863" v="2560"/>
          <ac:spMkLst>
            <pc:docMk/>
            <pc:sldMk cId="1439730845" sldId="286"/>
            <ac:spMk id="28" creationId="{64A666B5-7C66-4A31-3021-E4A86837DBC4}"/>
          </ac:spMkLst>
        </pc:spChg>
        <pc:spChg chg="add mod">
          <ac:chgData name="Никита Бельтюков" userId="0739c7cd21f935ba" providerId="LiveId" clId="{3DA9B4A2-EF5D-4AA4-8DCA-07124AEA70C0}" dt="2023-03-21T12:11:16.195" v="2564" actId="207"/>
          <ac:spMkLst>
            <pc:docMk/>
            <pc:sldMk cId="1439730845" sldId="286"/>
            <ac:spMk id="29" creationId="{0F486EFE-E89C-3E1D-ADF8-3F3A1840CC21}"/>
          </ac:spMkLst>
        </pc:spChg>
        <pc:spChg chg="add del">
          <ac:chgData name="Никита Бельтюков" userId="0739c7cd21f935ba" providerId="LiveId" clId="{3DA9B4A2-EF5D-4AA4-8DCA-07124AEA70C0}" dt="2023-03-21T12:08:58.857" v="2512" actId="478"/>
          <ac:spMkLst>
            <pc:docMk/>
            <pc:sldMk cId="1439730845" sldId="286"/>
            <ac:spMk id="31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2:11:18.805" v="2565" actId="1076"/>
          <ac:spMkLst>
            <pc:docMk/>
            <pc:sldMk cId="1439730845" sldId="286"/>
            <ac:spMk id="32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2:11:50.695" v="2577" actId="2711"/>
          <ac:spMkLst>
            <pc:docMk/>
            <pc:sldMk cId="1439730845" sldId="286"/>
            <ac:spMk id="38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2:11:54.992" v="2579" actId="113"/>
          <ac:spMkLst>
            <pc:docMk/>
            <pc:sldMk cId="1439730845" sldId="286"/>
            <ac:spMk id="39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12:08:54.199" v="2508" actId="478"/>
          <ac:spMkLst>
            <pc:docMk/>
            <pc:sldMk cId="1439730845" sldId="286"/>
            <ac:spMk id="41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2:12:03.355" v="2583" actId="2711"/>
          <ac:spMkLst>
            <pc:docMk/>
            <pc:sldMk cId="1439730845" sldId="286"/>
            <ac:spMk id="42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12:08:56.578" v="2510" actId="478"/>
          <ac:spMkLst>
            <pc:docMk/>
            <pc:sldMk cId="1439730845" sldId="286"/>
            <ac:spMk id="45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12:08:54.902" v="2509" actId="478"/>
          <ac:spMkLst>
            <pc:docMk/>
            <pc:sldMk cId="1439730845" sldId="286"/>
            <ac:spMk id="46" creationId="{00000000-0000-0000-0000-000000000000}"/>
          </ac:spMkLst>
        </pc:spChg>
        <pc:spChg chg="add del">
          <ac:chgData name="Никита Бельтюков" userId="0739c7cd21f935ba" providerId="LiveId" clId="{3DA9B4A2-EF5D-4AA4-8DCA-07124AEA70C0}" dt="2023-03-21T12:08:59.363" v="2513" actId="478"/>
          <ac:spMkLst>
            <pc:docMk/>
            <pc:sldMk cId="1439730845" sldId="286"/>
            <ac:spMk id="47" creationId="{00000000-0000-0000-0000-000000000000}"/>
          </ac:spMkLst>
        </pc:spChg>
        <pc:grpChg chg="add mod">
          <ac:chgData name="Никита Бельтюков" userId="0739c7cd21f935ba" providerId="LiveId" clId="{3DA9B4A2-EF5D-4AA4-8DCA-07124AEA70C0}" dt="2023-03-21T12:11:26.086" v="2567" actId="1076"/>
          <ac:grpSpMkLst>
            <pc:docMk/>
            <pc:sldMk cId="1439730845" sldId="286"/>
            <ac:grpSpMk id="10" creationId="{BA685591-708E-FC5C-F7A0-F7771F7F1291}"/>
          </ac:grpSpMkLst>
        </pc:grpChg>
        <pc:grpChg chg="add mod">
          <ac:chgData name="Никита Бельтюков" userId="0739c7cd21f935ba" providerId="LiveId" clId="{3DA9B4A2-EF5D-4AA4-8DCA-07124AEA70C0}" dt="2023-03-21T12:10:48.767" v="2553" actId="1076"/>
          <ac:grpSpMkLst>
            <pc:docMk/>
            <pc:sldMk cId="1439730845" sldId="286"/>
            <ac:grpSpMk id="11" creationId="{543BD600-39C6-04E1-9263-D462D2B77453}"/>
          </ac:grpSpMkLst>
        </pc:grpChg>
        <pc:grpChg chg="add mod">
          <ac:chgData name="Никита Бельтюков" userId="0739c7cd21f935ba" providerId="LiveId" clId="{3DA9B4A2-EF5D-4AA4-8DCA-07124AEA70C0}" dt="2023-03-21T12:10:54.002" v="2555" actId="1076"/>
          <ac:grpSpMkLst>
            <pc:docMk/>
            <pc:sldMk cId="1439730845" sldId="286"/>
            <ac:grpSpMk id="16" creationId="{40B8B414-6081-82D0-C585-2A3E0B946607}"/>
          </ac:grpSpMkLst>
        </pc:grpChg>
        <pc:grpChg chg="add del mod">
          <ac:chgData name="Никита Бельтюков" userId="0739c7cd21f935ba" providerId="LiveId" clId="{3DA9B4A2-EF5D-4AA4-8DCA-07124AEA70C0}" dt="2023-03-21T12:11:00.487" v="2558" actId="478"/>
          <ac:grpSpMkLst>
            <pc:docMk/>
            <pc:sldMk cId="1439730845" sldId="286"/>
            <ac:grpSpMk id="20" creationId="{339F7C79-362E-FD5E-6002-60886AD507D0}"/>
          </ac:grpSpMkLst>
        </pc:grpChg>
        <pc:grpChg chg="add del mod">
          <ac:chgData name="Никита Бельтюков" userId="0739c7cd21f935ba" providerId="LiveId" clId="{3DA9B4A2-EF5D-4AA4-8DCA-07124AEA70C0}" dt="2023-03-21T12:11:06.879" v="2561"/>
          <ac:grpSpMkLst>
            <pc:docMk/>
            <pc:sldMk cId="1439730845" sldId="286"/>
            <ac:grpSpMk id="23" creationId="{F910AF94-E468-0C21-30AF-C190F5DCE3A5}"/>
          </ac:grpSpMkLst>
        </pc:grpChg>
        <pc:grpChg chg="add del">
          <ac:chgData name="Никита Бельтюков" userId="0739c7cd21f935ba" providerId="LiveId" clId="{3DA9B4A2-EF5D-4AA4-8DCA-07124AEA70C0}" dt="2023-03-21T12:08:28.456" v="2505" actId="478"/>
          <ac:grpSpMkLst>
            <pc:docMk/>
            <pc:sldMk cId="1439730845" sldId="286"/>
            <ac:grpSpMk id="33" creationId="{00000000-0000-0000-0000-000000000000}"/>
          </ac:grpSpMkLst>
        </pc:grpChg>
        <pc:cxnChg chg="mod">
          <ac:chgData name="Никита Бельтюков" userId="0739c7cd21f935ba" providerId="LiveId" clId="{3DA9B4A2-EF5D-4AA4-8DCA-07124AEA70C0}" dt="2023-03-21T12:12:24.374" v="2585" actId="1076"/>
          <ac:cxnSpMkLst>
            <pc:docMk/>
            <pc:sldMk cId="1439730845" sldId="286"/>
            <ac:cxnSpMk id="44" creationId="{00000000-0000-0000-0000-000000000000}"/>
          </ac:cxnSpMkLst>
        </pc:cxnChg>
      </pc:sldChg>
      <pc:sldChg chg="addSp delSp modSp mod">
        <pc:chgData name="Никита Бельтюков" userId="0739c7cd21f935ba" providerId="LiveId" clId="{3DA9B4A2-EF5D-4AA4-8DCA-07124AEA70C0}" dt="2023-03-21T13:15:46.316" v="2717" actId="465"/>
        <pc:sldMkLst>
          <pc:docMk/>
          <pc:sldMk cId="2251235148" sldId="287"/>
        </pc:sldMkLst>
        <pc:spChg chg="add mod ord">
          <ac:chgData name="Никита Бельтюков" userId="0739c7cd21f935ba" providerId="LiveId" clId="{3DA9B4A2-EF5D-4AA4-8DCA-07124AEA70C0}" dt="2023-03-21T13:10:17.617" v="2635" actId="20577"/>
          <ac:spMkLst>
            <pc:docMk/>
            <pc:sldMk cId="2251235148" sldId="287"/>
            <ac:spMk id="2" creationId="{B2C46B13-018F-28CA-60C7-8EE1F2A1FF3F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2251235148" sldId="287"/>
            <ac:spMk id="2" creationId="{D5DAF3D2-FE1D-8A1F-80E0-90CADA40AEC7}"/>
          </ac:spMkLst>
        </pc:spChg>
        <pc:spChg chg="del mod">
          <ac:chgData name="Никита Бельтюков" userId="0739c7cd21f935ba" providerId="LiveId" clId="{3DA9B4A2-EF5D-4AA4-8DCA-07124AEA70C0}" dt="2023-03-21T13:10:13.146" v="2632" actId="478"/>
          <ac:spMkLst>
            <pc:docMk/>
            <pc:sldMk cId="2251235148" sldId="287"/>
            <ac:spMk id="3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2251235148" sldId="287"/>
            <ac:spMk id="4" creationId="{3AEF5093-390E-DD32-43B0-A2BEA679062F}"/>
          </ac:spMkLst>
        </pc:spChg>
        <pc:spChg chg="mod">
          <ac:chgData name="Никита Бельтюков" userId="0739c7cd21f935ba" providerId="LiveId" clId="{3DA9B4A2-EF5D-4AA4-8DCA-07124AEA70C0}" dt="2023-03-21T13:14:56.470" v="2701" actId="1076"/>
          <ac:spMkLst>
            <pc:docMk/>
            <pc:sldMk cId="2251235148" sldId="287"/>
            <ac:spMk id="6" creationId="{00000000-0000-0000-0000-000000000000}"/>
          </ac:spMkLst>
        </pc:spChg>
        <pc:spChg chg="mod topLvl">
          <ac:chgData name="Никита Бельтюков" userId="0739c7cd21f935ba" providerId="LiveId" clId="{3DA9B4A2-EF5D-4AA4-8DCA-07124AEA70C0}" dt="2023-03-21T13:15:39.618" v="2716" actId="1076"/>
          <ac:spMkLst>
            <pc:docMk/>
            <pc:sldMk cId="2251235148" sldId="287"/>
            <ac:spMk id="9" creationId="{00000000-0000-0000-0000-000000000000}"/>
          </ac:spMkLst>
        </pc:spChg>
        <pc:grpChg chg="add del mod">
          <ac:chgData name="Никита Бельтюков" userId="0739c7cd21f935ba" providerId="LiveId" clId="{3DA9B4A2-EF5D-4AA4-8DCA-07124AEA70C0}" dt="2023-03-21T13:13:59.818" v="2685" actId="478"/>
          <ac:grpSpMkLst>
            <pc:docMk/>
            <pc:sldMk cId="2251235148" sldId="287"/>
            <ac:grpSpMk id="16" creationId="{00000000-0000-0000-0000-000000000000}"/>
          </ac:grpSpMkLst>
        </pc:grpChg>
        <pc:graphicFrameChg chg="mod">
          <ac:chgData name="Никита Бельтюков" userId="0739c7cd21f935ba" providerId="LiveId" clId="{3DA9B4A2-EF5D-4AA4-8DCA-07124AEA70C0}" dt="2023-03-21T13:15:04.655" v="2705" actId="14100"/>
          <ac:graphicFrameMkLst>
            <pc:docMk/>
            <pc:sldMk cId="2251235148" sldId="287"/>
            <ac:graphicFrameMk id="12" creationId="{00000000-0000-0000-0000-000000000000}"/>
          </ac:graphicFrameMkLst>
        </pc:graphicFrameChg>
        <pc:picChg chg="del">
          <ac:chgData name="Никита Бельтюков" userId="0739c7cd21f935ba" providerId="LiveId" clId="{3DA9B4A2-EF5D-4AA4-8DCA-07124AEA70C0}" dt="2023-03-21T13:10:49.580" v="2636" actId="478"/>
          <ac:picMkLst>
            <pc:docMk/>
            <pc:sldMk cId="2251235148" sldId="287"/>
            <ac:picMk id="7" creationId="{00000000-0000-0000-0000-000000000000}"/>
          </ac:picMkLst>
        </pc:picChg>
        <pc:picChg chg="add mod">
          <ac:chgData name="Никита Бельтюков" userId="0739c7cd21f935ba" providerId="LiveId" clId="{3DA9B4A2-EF5D-4AA4-8DCA-07124AEA70C0}" dt="2023-03-21T13:14:58.494" v="2702" actId="1076"/>
          <ac:picMkLst>
            <pc:docMk/>
            <pc:sldMk cId="2251235148" sldId="287"/>
            <ac:picMk id="8" creationId="{A654C7EA-764F-4D91-71CE-8154E39BF996}"/>
          </ac:picMkLst>
        </pc:picChg>
        <pc:picChg chg="add mod">
          <ac:chgData name="Никита Бельтюков" userId="0739c7cd21f935ba" providerId="LiveId" clId="{3DA9B4A2-EF5D-4AA4-8DCA-07124AEA70C0}" dt="2023-03-21T13:13:24.317" v="2661" actId="1076"/>
          <ac:picMkLst>
            <pc:docMk/>
            <pc:sldMk cId="2251235148" sldId="287"/>
            <ac:picMk id="11" creationId="{7BB24958-EB25-EA80-C1EF-A34C48183974}"/>
          </ac:picMkLst>
        </pc:picChg>
        <pc:picChg chg="del">
          <ac:chgData name="Никита Бельтюков" userId="0739c7cd21f935ba" providerId="LiveId" clId="{3DA9B4A2-EF5D-4AA4-8DCA-07124AEA70C0}" dt="2023-03-21T13:14:20.364" v="2678" actId="478"/>
          <ac:picMkLst>
            <pc:docMk/>
            <pc:sldMk cId="2251235148" sldId="287"/>
            <ac:picMk id="13" creationId="{00000000-0000-0000-0000-000000000000}"/>
          </ac:picMkLst>
        </pc:picChg>
        <pc:picChg chg="del">
          <ac:chgData name="Никита Бельтюков" userId="0739c7cd21f935ba" providerId="LiveId" clId="{3DA9B4A2-EF5D-4AA4-8DCA-07124AEA70C0}" dt="2023-03-21T13:14:23.908" v="2682" actId="478"/>
          <ac:picMkLst>
            <pc:docMk/>
            <pc:sldMk cId="2251235148" sldId="287"/>
            <ac:picMk id="14" creationId="{00000000-0000-0000-0000-000000000000}"/>
          </ac:picMkLst>
        </pc:picChg>
        <pc:picChg chg="del topLvl">
          <ac:chgData name="Никита Бельтюков" userId="0739c7cd21f935ba" providerId="LiveId" clId="{3DA9B4A2-EF5D-4AA4-8DCA-07124AEA70C0}" dt="2023-03-21T13:13:59.818" v="2685" actId="478"/>
          <ac:picMkLst>
            <pc:docMk/>
            <pc:sldMk cId="2251235148" sldId="287"/>
            <ac:picMk id="15" creationId="{00000000-0000-0000-0000-000000000000}"/>
          </ac:picMkLst>
        </pc:picChg>
        <pc:picChg chg="add mod">
          <ac:chgData name="Никита Бельтюков" userId="0739c7cd21f935ba" providerId="LiveId" clId="{3DA9B4A2-EF5D-4AA4-8DCA-07124AEA70C0}" dt="2023-03-21T13:15:25.890" v="2711" actId="1076"/>
          <ac:picMkLst>
            <pc:docMk/>
            <pc:sldMk cId="2251235148" sldId="287"/>
            <ac:picMk id="17" creationId="{971C3AFE-3A88-14E5-A2FD-CA72C246F9D6}"/>
          </ac:picMkLst>
        </pc:picChg>
        <pc:picChg chg="add mod">
          <ac:chgData name="Никита Бельтюков" userId="0739c7cd21f935ba" providerId="LiveId" clId="{3DA9B4A2-EF5D-4AA4-8DCA-07124AEA70C0}" dt="2023-03-21T13:15:46.316" v="2717" actId="465"/>
          <ac:picMkLst>
            <pc:docMk/>
            <pc:sldMk cId="2251235148" sldId="287"/>
            <ac:picMk id="18" creationId="{FD3414D3-9E16-1328-DFFC-85AB82442339}"/>
          </ac:picMkLst>
        </pc:picChg>
        <pc:picChg chg="add mod">
          <ac:chgData name="Никита Бельтюков" userId="0739c7cd21f935ba" providerId="LiveId" clId="{3DA9B4A2-EF5D-4AA4-8DCA-07124AEA70C0}" dt="2023-03-21T13:15:36.198" v="2715" actId="1076"/>
          <ac:picMkLst>
            <pc:docMk/>
            <pc:sldMk cId="2251235148" sldId="287"/>
            <ac:picMk id="19" creationId="{B919C31D-A0D0-1B38-0B49-F5C9AF5B1DB1}"/>
          </ac:picMkLst>
        </pc:picChg>
      </pc:sldChg>
      <pc:sldChg chg="addSp delSp modSp mod">
        <pc:chgData name="Никита Бельтюков" userId="0739c7cd21f935ba" providerId="LiveId" clId="{3DA9B4A2-EF5D-4AA4-8DCA-07124AEA70C0}" dt="2023-03-21T13:29:48.426" v="3036" actId="20577"/>
        <pc:sldMkLst>
          <pc:docMk/>
          <pc:sldMk cId="2720391217" sldId="290"/>
        </pc:sldMkLst>
        <pc:spChg chg="del mod">
          <ac:chgData name="Никита Бельтюков" userId="0739c7cd21f935ba" providerId="LiveId" clId="{3DA9B4A2-EF5D-4AA4-8DCA-07124AEA70C0}" dt="2023-03-21T13:21:43.844" v="2913" actId="478"/>
          <ac:spMkLst>
            <pc:docMk/>
            <pc:sldMk cId="2720391217" sldId="290"/>
            <ac:spMk id="2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2720391217" sldId="290"/>
            <ac:spMk id="3" creationId="{08F8EDFA-C3AA-27D9-EAFA-0340B416254C}"/>
          </ac:spMkLst>
        </pc:spChg>
        <pc:spChg chg="add mod ord">
          <ac:chgData name="Никита Бельтюков" userId="0739c7cd21f935ba" providerId="LiveId" clId="{3DA9B4A2-EF5D-4AA4-8DCA-07124AEA70C0}" dt="2023-03-21T13:26:30.886" v="3001" actId="14100"/>
          <ac:spMkLst>
            <pc:docMk/>
            <pc:sldMk cId="2720391217" sldId="290"/>
            <ac:spMk id="3" creationId="{8C97C818-3FFF-0151-24AE-A21A3801026D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2720391217" sldId="290"/>
            <ac:spMk id="4" creationId="{22D4EE98-13EC-1ABE-FC02-F5FCC4004850}"/>
          </ac:spMkLst>
        </pc:spChg>
        <pc:spChg chg="mod topLvl">
          <ac:chgData name="Никита Бельтюков" userId="0739c7cd21f935ba" providerId="LiveId" clId="{3DA9B4A2-EF5D-4AA4-8DCA-07124AEA70C0}" dt="2023-03-21T13:26:38.232" v="3003" actId="404"/>
          <ac:spMkLst>
            <pc:docMk/>
            <pc:sldMk cId="2720391217" sldId="290"/>
            <ac:spMk id="9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3:29:48.426" v="3036" actId="20577"/>
          <ac:spMkLst>
            <pc:docMk/>
            <pc:sldMk cId="2720391217" sldId="290"/>
            <ac:spMk id="11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3:29:44.612" v="3035" actId="1076"/>
          <ac:spMkLst>
            <pc:docMk/>
            <pc:sldMk cId="2720391217" sldId="290"/>
            <ac:spMk id="13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3:29:23.287" v="3031" actId="1035"/>
          <ac:spMkLst>
            <pc:docMk/>
            <pc:sldMk cId="2720391217" sldId="290"/>
            <ac:spMk id="18" creationId="{00000000-0000-0000-0000-000000000000}"/>
          </ac:spMkLst>
        </pc:spChg>
        <pc:spChg chg="add mod">
          <ac:chgData name="Никита Бельтюков" userId="0739c7cd21f935ba" providerId="LiveId" clId="{3DA9B4A2-EF5D-4AA4-8DCA-07124AEA70C0}" dt="2023-03-21T13:26:21.585" v="2997"/>
          <ac:spMkLst>
            <pc:docMk/>
            <pc:sldMk cId="2720391217" sldId="290"/>
            <ac:spMk id="26" creationId="{4348E9A3-56FA-6209-63D9-8EE1E91DEAD8}"/>
          </ac:spMkLst>
        </pc:spChg>
        <pc:grpChg chg="add mod">
          <ac:chgData name="Никита Бельтюков" userId="0739c7cd21f935ba" providerId="LiveId" clId="{3DA9B4A2-EF5D-4AA4-8DCA-07124AEA70C0}" dt="2023-03-21T13:26:07.307" v="2996" actId="1036"/>
          <ac:grpSpMkLst>
            <pc:docMk/>
            <pc:sldMk cId="2720391217" sldId="290"/>
            <ac:grpSpMk id="17" creationId="{2484D785-704B-56D7-F814-A42B00121105}"/>
          </ac:grpSpMkLst>
        </pc:grpChg>
        <pc:grpChg chg="add mod">
          <ac:chgData name="Никита Бельтюков" userId="0739c7cd21f935ba" providerId="LiveId" clId="{3DA9B4A2-EF5D-4AA4-8DCA-07124AEA70C0}" dt="2023-03-21T13:26:40.706" v="3007" actId="1035"/>
          <ac:grpSpMkLst>
            <pc:docMk/>
            <pc:sldMk cId="2720391217" sldId="290"/>
            <ac:grpSpMk id="19" creationId="{20EE26DA-BF28-13AB-530C-13D85D4166C5}"/>
          </ac:grpSpMkLst>
        </pc:grpChg>
        <pc:grpChg chg="del">
          <ac:chgData name="Никита Бельтюков" userId="0739c7cd21f935ba" providerId="LiveId" clId="{3DA9B4A2-EF5D-4AA4-8DCA-07124AEA70C0}" dt="2023-03-21T13:22:58.251" v="2916" actId="478"/>
          <ac:grpSpMkLst>
            <pc:docMk/>
            <pc:sldMk cId="2720391217" sldId="290"/>
            <ac:grpSpMk id="21" creationId="{00000000-0000-0000-0000-000000000000}"/>
          </ac:grpSpMkLst>
        </pc:grpChg>
        <pc:picChg chg="add mod">
          <ac:chgData name="Никита Бельтюков" userId="0739c7cd21f935ba" providerId="LiveId" clId="{3DA9B4A2-EF5D-4AA4-8DCA-07124AEA70C0}" dt="2023-03-21T13:24:40.482" v="2967" actId="207"/>
          <ac:picMkLst>
            <pc:docMk/>
            <pc:sldMk cId="2720391217" sldId="290"/>
            <ac:picMk id="7" creationId="{1AE4B8FE-5124-ECD0-BB30-87028829F639}"/>
          </ac:picMkLst>
        </pc:picChg>
        <pc:picChg chg="add mod">
          <ac:chgData name="Никита Бельтюков" userId="0739c7cd21f935ba" providerId="LiveId" clId="{3DA9B4A2-EF5D-4AA4-8DCA-07124AEA70C0}" dt="2023-03-21T13:24:48.257" v="2968" actId="207"/>
          <ac:picMkLst>
            <pc:docMk/>
            <pc:sldMk cId="2720391217" sldId="290"/>
            <ac:picMk id="8" creationId="{07FC457C-8280-167D-EFB4-4326814219D9}"/>
          </ac:picMkLst>
        </pc:picChg>
        <pc:picChg chg="add mod">
          <ac:chgData name="Никита Бельтюков" userId="0739c7cd21f935ba" providerId="LiveId" clId="{3DA9B4A2-EF5D-4AA4-8DCA-07124AEA70C0}" dt="2023-03-21T13:24:48.257" v="2968" actId="207"/>
          <ac:picMkLst>
            <pc:docMk/>
            <pc:sldMk cId="2720391217" sldId="290"/>
            <ac:picMk id="10" creationId="{4496D353-3E16-F184-32A7-03AAF19A918D}"/>
          </ac:picMkLst>
        </pc:picChg>
        <pc:picChg chg="add mod">
          <ac:chgData name="Никита Бельтюков" userId="0739c7cd21f935ba" providerId="LiveId" clId="{3DA9B4A2-EF5D-4AA4-8DCA-07124AEA70C0}" dt="2023-03-21T13:24:48.257" v="2968" actId="207"/>
          <ac:picMkLst>
            <pc:docMk/>
            <pc:sldMk cId="2720391217" sldId="290"/>
            <ac:picMk id="12" creationId="{AAF839F1-D26C-D994-ECAA-4F18D54C8836}"/>
          </ac:picMkLst>
        </pc:picChg>
        <pc:picChg chg="del topLvl">
          <ac:chgData name="Никита Бельтюков" userId="0739c7cd21f935ba" providerId="LiveId" clId="{3DA9B4A2-EF5D-4AA4-8DCA-07124AEA70C0}" dt="2023-03-21T13:22:58.251" v="2916" actId="478"/>
          <ac:picMkLst>
            <pc:docMk/>
            <pc:sldMk cId="2720391217" sldId="290"/>
            <ac:picMk id="14" creationId="{00000000-0000-0000-0000-000000000000}"/>
          </ac:picMkLst>
        </pc:picChg>
        <pc:picChg chg="mod">
          <ac:chgData name="Никита Бельтюков" userId="0739c7cd21f935ba" providerId="LiveId" clId="{3DA9B4A2-EF5D-4AA4-8DCA-07124AEA70C0}" dt="2023-03-21T13:28:35.803" v="3025" actId="1076"/>
          <ac:picMkLst>
            <pc:docMk/>
            <pc:sldMk cId="2720391217" sldId="290"/>
            <ac:picMk id="15" creationId="{00000000-0000-0000-0000-000000000000}"/>
          </ac:picMkLst>
        </pc:picChg>
        <pc:picChg chg="del mod">
          <ac:chgData name="Никита Бельтюков" userId="0739c7cd21f935ba" providerId="LiveId" clId="{3DA9B4A2-EF5D-4AA4-8DCA-07124AEA70C0}" dt="2023-03-21T13:27:05.945" v="3012" actId="478"/>
          <ac:picMkLst>
            <pc:docMk/>
            <pc:sldMk cId="2720391217" sldId="290"/>
            <ac:picMk id="16" creationId="{00000000-0000-0000-0000-000000000000}"/>
          </ac:picMkLst>
        </pc:picChg>
        <pc:picChg chg="mod">
          <ac:chgData name="Никита Бельтюков" userId="0739c7cd21f935ba" providerId="LiveId" clId="{3DA9B4A2-EF5D-4AA4-8DCA-07124AEA70C0}" dt="2023-03-21T13:25:26.535" v="2982" actId="207"/>
          <ac:picMkLst>
            <pc:docMk/>
            <pc:sldMk cId="2720391217" sldId="290"/>
            <ac:picMk id="22" creationId="{70471A2A-E2FA-6148-C25A-783F2EF4B2D6}"/>
          </ac:picMkLst>
        </pc:picChg>
        <pc:picChg chg="mod">
          <ac:chgData name="Никита Бельтюков" userId="0739c7cd21f935ba" providerId="LiveId" clId="{3DA9B4A2-EF5D-4AA4-8DCA-07124AEA70C0}" dt="2023-03-21T13:25:26.535" v="2982" actId="207"/>
          <ac:picMkLst>
            <pc:docMk/>
            <pc:sldMk cId="2720391217" sldId="290"/>
            <ac:picMk id="23" creationId="{52A7FB78-D5B6-B728-E9B0-9CFB6BD1A68E}"/>
          </ac:picMkLst>
        </pc:picChg>
        <pc:picChg chg="mod">
          <ac:chgData name="Никита Бельтюков" userId="0739c7cd21f935ba" providerId="LiveId" clId="{3DA9B4A2-EF5D-4AA4-8DCA-07124AEA70C0}" dt="2023-03-21T13:25:26.535" v="2982" actId="207"/>
          <ac:picMkLst>
            <pc:docMk/>
            <pc:sldMk cId="2720391217" sldId="290"/>
            <ac:picMk id="24" creationId="{391930BD-865C-53F4-45C5-083D8B321AA1}"/>
          </ac:picMkLst>
        </pc:picChg>
        <pc:picChg chg="mod">
          <ac:chgData name="Никита Бельтюков" userId="0739c7cd21f935ba" providerId="LiveId" clId="{3DA9B4A2-EF5D-4AA4-8DCA-07124AEA70C0}" dt="2023-03-21T13:25:26.535" v="2982" actId="207"/>
          <ac:picMkLst>
            <pc:docMk/>
            <pc:sldMk cId="2720391217" sldId="290"/>
            <ac:picMk id="25" creationId="{C0B57128-F83C-642B-B32C-8E3066CD6176}"/>
          </ac:picMkLst>
        </pc:picChg>
        <pc:picChg chg="add mod">
          <ac:chgData name="Никита Бельтюков" userId="0739c7cd21f935ba" providerId="LiveId" clId="{3DA9B4A2-EF5D-4AA4-8DCA-07124AEA70C0}" dt="2023-03-21T13:27:22.461" v="3020" actId="1076"/>
          <ac:picMkLst>
            <pc:docMk/>
            <pc:sldMk cId="2720391217" sldId="290"/>
            <ac:picMk id="1026" creationId="{1C8884CE-2B9A-6508-B8D4-B859A85E893E}"/>
          </ac:picMkLst>
        </pc:picChg>
        <pc:cxnChg chg="mod">
          <ac:chgData name="Никита Бельтюков" userId="0739c7cd21f935ba" providerId="LiveId" clId="{3DA9B4A2-EF5D-4AA4-8DCA-07124AEA70C0}" dt="2023-03-21T13:26:42.184" v="3011" actId="1035"/>
          <ac:cxnSpMkLst>
            <pc:docMk/>
            <pc:sldMk cId="2720391217" sldId="290"/>
            <ac:cxnSpMk id="20" creationId="{00000000-0000-0000-0000-000000000000}"/>
          </ac:cxnSpMkLst>
        </pc:cxnChg>
      </pc:sldChg>
      <pc:sldChg chg="addSp delSp modSp mod">
        <pc:chgData name="Никита Бельтюков" userId="0739c7cd21f935ba" providerId="LiveId" clId="{3DA9B4A2-EF5D-4AA4-8DCA-07124AEA70C0}" dt="2023-03-21T14:45:32.486" v="3943" actId="11530"/>
        <pc:sldMkLst>
          <pc:docMk/>
          <pc:sldMk cId="3853098695" sldId="291"/>
        </pc:sldMkLst>
        <pc:spChg chg="del mod">
          <ac:chgData name="Никита Бельтюков" userId="0739c7cd21f935ba" providerId="LiveId" clId="{3DA9B4A2-EF5D-4AA4-8DCA-07124AEA70C0}" dt="2023-03-21T13:30:24.917" v="3042" actId="478"/>
          <ac:spMkLst>
            <pc:docMk/>
            <pc:sldMk cId="3853098695" sldId="291"/>
            <ac:spMk id="2" creationId="{00000000-0000-0000-0000-000000000000}"/>
          </ac:spMkLst>
        </pc:spChg>
        <pc:spChg chg="add del mod ord">
          <ac:chgData name="Никита Бельтюков" userId="0739c7cd21f935ba" providerId="LiveId" clId="{3DA9B4A2-EF5D-4AA4-8DCA-07124AEA70C0}" dt="2023-03-21T13:40:19.294" v="3152" actId="20577"/>
          <ac:spMkLst>
            <pc:docMk/>
            <pc:sldMk cId="3853098695" sldId="291"/>
            <ac:spMk id="3" creationId="{5E5864EB-78FB-9212-C7F4-4B4F8EACDDAF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3853098695" sldId="291"/>
            <ac:spMk id="3" creationId="{C8E4C467-47CD-F87D-9AFA-C51D7554B51A}"/>
          </ac:spMkLst>
        </pc:spChg>
        <pc:spChg chg="mod">
          <ac:chgData name="Никита Бельтюков" userId="0739c7cd21f935ba" providerId="LiveId" clId="{3DA9B4A2-EF5D-4AA4-8DCA-07124AEA70C0}" dt="2023-03-21T13:41:34.257" v="3161" actId="207"/>
          <ac:spMkLst>
            <pc:docMk/>
            <pc:sldMk cId="3853098695" sldId="291"/>
            <ac:spMk id="4" creationId="{00000000-0000-0000-0000-000000000000}"/>
          </ac:spMkLst>
        </pc:spChg>
        <pc:spChg chg="mod topLvl">
          <ac:chgData name="Никита Бельтюков" userId="0739c7cd21f935ba" providerId="LiveId" clId="{3DA9B4A2-EF5D-4AA4-8DCA-07124AEA70C0}" dt="2023-03-21T14:45:22.406" v="3942" actId="14100"/>
          <ac:spMkLst>
            <pc:docMk/>
            <pc:sldMk cId="3853098695" sldId="291"/>
            <ac:spMk id="5" creationId="{00000000-0000-0000-0000-000000000000}"/>
          </ac:spMkLst>
        </pc:spChg>
        <pc:spChg chg="add mod ord">
          <ac:chgData name="Никита Бельтюков" userId="0739c7cd21f935ba" providerId="LiveId" clId="{3DA9B4A2-EF5D-4AA4-8DCA-07124AEA70C0}" dt="2023-03-21T13:36:13.628" v="3110" actId="164"/>
          <ac:spMkLst>
            <pc:docMk/>
            <pc:sldMk cId="3853098695" sldId="291"/>
            <ac:spMk id="6" creationId="{C496E965-297E-C012-FA59-2B373F4A1174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3853098695" sldId="291"/>
            <ac:spMk id="6" creationId="{DBB1119C-57FE-CC8A-BB02-F27A0EC19BAF}"/>
          </ac:spMkLst>
        </pc:spChg>
        <pc:spChg chg="mod topLvl">
          <ac:chgData name="Никита Бельтюков" userId="0739c7cd21f935ba" providerId="LiveId" clId="{3DA9B4A2-EF5D-4AA4-8DCA-07124AEA70C0}" dt="2023-03-21T13:36:13.628" v="3110" actId="164"/>
          <ac:spMkLst>
            <pc:docMk/>
            <pc:sldMk cId="3853098695" sldId="291"/>
            <ac:spMk id="12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5:32.486" v="3943" actId="11530"/>
          <ac:spMkLst>
            <pc:docMk/>
            <pc:sldMk cId="3853098695" sldId="291"/>
            <ac:spMk id="19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3:34:29.319" v="3079" actId="2711"/>
          <ac:spMkLst>
            <pc:docMk/>
            <pc:sldMk cId="3853098695" sldId="291"/>
            <ac:spMk id="20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5:32.486" v="3943" actId="11530"/>
          <ac:spMkLst>
            <pc:docMk/>
            <pc:sldMk cId="3853098695" sldId="291"/>
            <ac:spMk id="21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3:34:23.091" v="3076" actId="2711"/>
          <ac:spMkLst>
            <pc:docMk/>
            <pc:sldMk cId="3853098695" sldId="291"/>
            <ac:spMk id="22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5:32.486" v="3943" actId="11530"/>
          <ac:spMkLst>
            <pc:docMk/>
            <pc:sldMk cId="3853098695" sldId="291"/>
            <ac:spMk id="23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3:34:20.047" v="3075" actId="2711"/>
          <ac:spMkLst>
            <pc:docMk/>
            <pc:sldMk cId="3853098695" sldId="291"/>
            <ac:spMk id="24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5:32.486" v="3943" actId="11530"/>
          <ac:spMkLst>
            <pc:docMk/>
            <pc:sldMk cId="3853098695" sldId="291"/>
            <ac:spMk id="25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3:33:25.880" v="3071" actId="403"/>
          <ac:spMkLst>
            <pc:docMk/>
            <pc:sldMk cId="3853098695" sldId="291"/>
            <ac:spMk id="26" creationId="{00000000-0000-0000-0000-000000000000}"/>
          </ac:spMkLst>
        </pc:spChg>
        <pc:spChg chg="mod topLvl">
          <ac:chgData name="Никита Бельтюков" userId="0739c7cd21f935ba" providerId="LiveId" clId="{3DA9B4A2-EF5D-4AA4-8DCA-07124AEA70C0}" dt="2023-03-21T13:36:13.628" v="3110" actId="164"/>
          <ac:spMkLst>
            <pc:docMk/>
            <pc:sldMk cId="3853098695" sldId="291"/>
            <ac:spMk id="27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3:40:44.116" v="3154" actId="1076"/>
          <ac:spMkLst>
            <pc:docMk/>
            <pc:sldMk cId="3853098695" sldId="291"/>
            <ac:spMk id="30" creationId="{00000000-0000-0000-0000-000000000000}"/>
          </ac:spMkLst>
        </pc:spChg>
        <pc:grpChg chg="del mod topLvl">
          <ac:chgData name="Никита Бельтюков" userId="0739c7cd21f935ba" providerId="LiveId" clId="{3DA9B4A2-EF5D-4AA4-8DCA-07124AEA70C0}" dt="2023-03-21T13:31:40.453" v="3055" actId="165"/>
          <ac:grpSpMkLst>
            <pc:docMk/>
            <pc:sldMk cId="3853098695" sldId="291"/>
            <ac:grpSpMk id="8" creationId="{00000000-0000-0000-0000-000000000000}"/>
          </ac:grpSpMkLst>
        </pc:grpChg>
        <pc:grpChg chg="add mod">
          <ac:chgData name="Никита Бельтюков" userId="0739c7cd21f935ba" providerId="LiveId" clId="{3DA9B4A2-EF5D-4AA4-8DCA-07124AEA70C0}" dt="2023-03-21T13:40:38.283" v="3153" actId="1076"/>
          <ac:grpSpMkLst>
            <pc:docMk/>
            <pc:sldMk cId="3853098695" sldId="291"/>
            <ac:grpSpMk id="10" creationId="{7DB9B294-0735-3467-B006-46B58BD965C2}"/>
          </ac:grpSpMkLst>
        </pc:grpChg>
        <pc:grpChg chg="mod topLvl">
          <ac:chgData name="Никита Бельтюков" userId="0739c7cd21f935ba" providerId="LiveId" clId="{3DA9B4A2-EF5D-4AA4-8DCA-07124AEA70C0}" dt="2023-03-21T13:36:13.628" v="3110" actId="164"/>
          <ac:grpSpMkLst>
            <pc:docMk/>
            <pc:sldMk cId="3853098695" sldId="291"/>
            <ac:grpSpMk id="15" creationId="{00000000-0000-0000-0000-000000000000}"/>
          </ac:grpSpMkLst>
        </pc:grpChg>
        <pc:grpChg chg="mod topLvl">
          <ac:chgData name="Никита Бельтюков" userId="0739c7cd21f935ba" providerId="LiveId" clId="{3DA9B4A2-EF5D-4AA4-8DCA-07124AEA70C0}" dt="2023-03-21T13:36:13.628" v="3110" actId="164"/>
          <ac:grpSpMkLst>
            <pc:docMk/>
            <pc:sldMk cId="3853098695" sldId="291"/>
            <ac:grpSpMk id="16" creationId="{00000000-0000-0000-0000-000000000000}"/>
          </ac:grpSpMkLst>
        </pc:grpChg>
        <pc:grpChg chg="mod topLvl">
          <ac:chgData name="Никита Бельтюков" userId="0739c7cd21f935ba" providerId="LiveId" clId="{3DA9B4A2-EF5D-4AA4-8DCA-07124AEA70C0}" dt="2023-03-21T13:36:13.628" v="3110" actId="164"/>
          <ac:grpSpMkLst>
            <pc:docMk/>
            <pc:sldMk cId="3853098695" sldId="291"/>
            <ac:grpSpMk id="17" creationId="{00000000-0000-0000-0000-000000000000}"/>
          </ac:grpSpMkLst>
        </pc:grpChg>
        <pc:grpChg chg="mod topLvl">
          <ac:chgData name="Никита Бельтюков" userId="0739c7cd21f935ba" providerId="LiveId" clId="{3DA9B4A2-EF5D-4AA4-8DCA-07124AEA70C0}" dt="2023-03-21T13:36:13.628" v="3110" actId="164"/>
          <ac:grpSpMkLst>
            <pc:docMk/>
            <pc:sldMk cId="3853098695" sldId="291"/>
            <ac:grpSpMk id="18" creationId="{00000000-0000-0000-0000-000000000000}"/>
          </ac:grpSpMkLst>
        </pc:grpChg>
        <pc:grpChg chg="del">
          <ac:chgData name="Никита Бельтюков" userId="0739c7cd21f935ba" providerId="LiveId" clId="{3DA9B4A2-EF5D-4AA4-8DCA-07124AEA70C0}" dt="2023-03-21T13:31:25.767" v="3053" actId="165"/>
          <ac:grpSpMkLst>
            <pc:docMk/>
            <pc:sldMk cId="3853098695" sldId="291"/>
            <ac:grpSpMk id="28" creationId="{00000000-0000-0000-0000-000000000000}"/>
          </ac:grpSpMkLst>
        </pc:grpChg>
        <pc:picChg chg="mod">
          <ac:chgData name="Никита Бельтюков" userId="0739c7cd21f935ba" providerId="LiveId" clId="{3DA9B4A2-EF5D-4AA4-8DCA-07124AEA70C0}" dt="2023-03-21T13:36:28.264" v="3115" actId="14100"/>
          <ac:picMkLst>
            <pc:docMk/>
            <pc:sldMk cId="3853098695" sldId="291"/>
            <ac:picMk id="7" creationId="{00000000-0000-0000-0000-000000000000}"/>
          </ac:picMkLst>
        </pc:picChg>
        <pc:picChg chg="add mod">
          <ac:chgData name="Никита Бельтюков" userId="0739c7cd21f935ba" providerId="LiveId" clId="{3DA9B4A2-EF5D-4AA4-8DCA-07124AEA70C0}" dt="2023-03-21T13:41:39.077" v="3162" actId="207"/>
          <ac:picMkLst>
            <pc:docMk/>
            <pc:sldMk cId="3853098695" sldId="291"/>
            <ac:picMk id="13" creationId="{474C8FBB-5241-3745-2534-E2AE324CE4D5}"/>
          </ac:picMkLst>
        </pc:picChg>
        <pc:picChg chg="add mod">
          <ac:chgData name="Никита Бельтюков" userId="0739c7cd21f935ba" providerId="LiveId" clId="{3DA9B4A2-EF5D-4AA4-8DCA-07124AEA70C0}" dt="2023-03-21T13:41:42.509" v="3163" actId="207"/>
          <ac:picMkLst>
            <pc:docMk/>
            <pc:sldMk cId="3853098695" sldId="291"/>
            <ac:picMk id="14" creationId="{EE3160EC-4720-9A91-1968-EC20F53E0766}"/>
          </ac:picMkLst>
        </pc:picChg>
        <pc:picChg chg="del">
          <ac:chgData name="Никита Бельтюков" userId="0739c7cd21f935ba" providerId="LiveId" clId="{3DA9B4A2-EF5D-4AA4-8DCA-07124AEA70C0}" dt="2023-03-21T13:35:53.098" v="3109" actId="478"/>
          <ac:picMkLst>
            <pc:docMk/>
            <pc:sldMk cId="3853098695" sldId="291"/>
            <ac:picMk id="29" creationId="{00000000-0000-0000-0000-000000000000}"/>
          </ac:picMkLst>
        </pc:picChg>
        <pc:picChg chg="add mod">
          <ac:chgData name="Никита Бельтюков" userId="0739c7cd21f935ba" providerId="LiveId" clId="{3DA9B4A2-EF5D-4AA4-8DCA-07124AEA70C0}" dt="2023-03-21T13:41:45.288" v="3164" actId="207"/>
          <ac:picMkLst>
            <pc:docMk/>
            <pc:sldMk cId="3853098695" sldId="291"/>
            <ac:picMk id="31" creationId="{5CCD27E4-195B-D4E6-60AC-894CDC0D67F5}"/>
          </ac:picMkLst>
        </pc:picChg>
      </pc:sldChg>
      <pc:sldChg chg="addSp delSp modSp mod">
        <pc:chgData name="Никита Бельтюков" userId="0739c7cd21f935ba" providerId="LiveId" clId="{3DA9B4A2-EF5D-4AA4-8DCA-07124AEA70C0}" dt="2023-03-21T14:44:54.049" v="3941" actId="14100"/>
        <pc:sldMkLst>
          <pc:docMk/>
          <pc:sldMk cId="205141460" sldId="292"/>
        </pc:sldMkLst>
        <pc:spChg chg="add mod">
          <ac:chgData name="Никита Бельтюков" userId="0739c7cd21f935ba" providerId="LiveId" clId="{3DA9B4A2-EF5D-4AA4-8DCA-07124AEA70C0}" dt="2023-03-21T13:46:33.053" v="3254" actId="1076"/>
          <ac:spMkLst>
            <pc:docMk/>
            <pc:sldMk cId="205141460" sldId="292"/>
            <ac:spMk id="2" creationId="{7EDFCCD3-D7B5-3599-5C04-BB6AA25798B0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205141460" sldId="292"/>
            <ac:spMk id="2" creationId="{DC2E0978-F6CD-697D-89C2-568A7CB13A98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205141460" sldId="292"/>
            <ac:spMk id="3" creationId="{C08D8C58-9655-5E1B-A094-90B292DF2242}"/>
          </ac:spMkLst>
        </pc:spChg>
        <pc:spChg chg="mod">
          <ac:chgData name="Никита Бельтюков" userId="0739c7cd21f935ba" providerId="LiveId" clId="{3DA9B4A2-EF5D-4AA4-8DCA-07124AEA70C0}" dt="2023-03-21T13:42:00.430" v="3166" actId="21"/>
          <ac:spMkLst>
            <pc:docMk/>
            <pc:sldMk cId="205141460" sldId="292"/>
            <ac:spMk id="7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4:54.049" v="3941" actId="14100"/>
          <ac:spMkLst>
            <pc:docMk/>
            <pc:sldMk cId="205141460" sldId="292"/>
            <ac:spMk id="14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4:49.262" v="3940" actId="11530"/>
          <ac:spMkLst>
            <pc:docMk/>
            <pc:sldMk cId="205141460" sldId="292"/>
            <ac:spMk id="16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4:49.262" v="3940" actId="11530"/>
          <ac:spMkLst>
            <pc:docMk/>
            <pc:sldMk cId="205141460" sldId="292"/>
            <ac:spMk id="18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4:23.868" v="3936" actId="11530"/>
          <ac:spMkLst>
            <pc:docMk/>
            <pc:sldMk cId="205141460" sldId="292"/>
            <ac:spMk id="20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4:33.250" v="3938" actId="14100"/>
          <ac:spMkLst>
            <pc:docMk/>
            <pc:sldMk cId="205141460" sldId="292"/>
            <ac:spMk id="22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4:49.262" v="3940" actId="11530"/>
          <ac:spMkLst>
            <pc:docMk/>
            <pc:sldMk cId="205141460" sldId="292"/>
            <ac:spMk id="27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4:49.262" v="3940" actId="11530"/>
          <ac:spMkLst>
            <pc:docMk/>
            <pc:sldMk cId="205141460" sldId="292"/>
            <ac:spMk id="29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4:37.181" v="3939" actId="11530"/>
          <ac:spMkLst>
            <pc:docMk/>
            <pc:sldMk cId="205141460" sldId="292"/>
            <ac:spMk id="31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4:49.262" v="3940" actId="11530"/>
          <ac:spMkLst>
            <pc:docMk/>
            <pc:sldMk cId="205141460" sldId="292"/>
            <ac:spMk id="36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4:49.262" v="3940" actId="11530"/>
          <ac:spMkLst>
            <pc:docMk/>
            <pc:sldMk cId="205141460" sldId="292"/>
            <ac:spMk id="38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4:49.262" v="3940" actId="11530"/>
          <ac:spMkLst>
            <pc:docMk/>
            <pc:sldMk cId="205141460" sldId="292"/>
            <ac:spMk id="40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4:49.262" v="3940" actId="11530"/>
          <ac:spMkLst>
            <pc:docMk/>
            <pc:sldMk cId="205141460" sldId="292"/>
            <ac:spMk id="46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4:49.262" v="3940" actId="11530"/>
          <ac:spMkLst>
            <pc:docMk/>
            <pc:sldMk cId="205141460" sldId="292"/>
            <ac:spMk id="48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4:49.262" v="3940" actId="11530"/>
          <ac:spMkLst>
            <pc:docMk/>
            <pc:sldMk cId="205141460" sldId="292"/>
            <ac:spMk id="50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4:49.262" v="3940" actId="11530"/>
          <ac:spMkLst>
            <pc:docMk/>
            <pc:sldMk cId="205141460" sldId="292"/>
            <ac:spMk id="52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3:50:45.739" v="3299" actId="1076"/>
          <ac:spMkLst>
            <pc:docMk/>
            <pc:sldMk cId="205141460" sldId="292"/>
            <ac:spMk id="54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3:50:45.739" v="3299" actId="1076"/>
          <ac:spMkLst>
            <pc:docMk/>
            <pc:sldMk cId="205141460" sldId="292"/>
            <ac:spMk id="58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3:50:45.739" v="3299" actId="1076"/>
          <ac:spMkLst>
            <pc:docMk/>
            <pc:sldMk cId="205141460" sldId="292"/>
            <ac:spMk id="60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3:50:45.739" v="3299" actId="1076"/>
          <ac:spMkLst>
            <pc:docMk/>
            <pc:sldMk cId="205141460" sldId="292"/>
            <ac:spMk id="62" creationId="{00000000-0000-0000-0000-000000000000}"/>
          </ac:spMkLst>
        </pc:spChg>
        <pc:picChg chg="add del mod">
          <ac:chgData name="Никита Бельтюков" userId="0739c7cd21f935ba" providerId="LiveId" clId="{3DA9B4A2-EF5D-4AA4-8DCA-07124AEA70C0}" dt="2023-03-21T13:45:50.225" v="3228" actId="478"/>
          <ac:picMkLst>
            <pc:docMk/>
            <pc:sldMk cId="205141460" sldId="292"/>
            <ac:picMk id="3" creationId="{EC6E83B1-D7AD-4893-0AA5-17F246AB65C8}"/>
          </ac:picMkLst>
        </pc:picChg>
        <pc:picChg chg="mod">
          <ac:chgData name="Никита Бельтюков" userId="0739c7cd21f935ba" providerId="LiveId" clId="{3DA9B4A2-EF5D-4AA4-8DCA-07124AEA70C0}" dt="2023-03-21T13:50:45.739" v="3299" actId="1076"/>
          <ac:picMkLst>
            <pc:docMk/>
            <pc:sldMk cId="205141460" sldId="292"/>
            <ac:picMk id="56" creationId="{00000000-0000-0000-0000-000000000000}"/>
          </ac:picMkLst>
        </pc:picChg>
        <pc:picChg chg="mod">
          <ac:chgData name="Никита Бельтюков" userId="0739c7cd21f935ba" providerId="LiveId" clId="{3DA9B4A2-EF5D-4AA4-8DCA-07124AEA70C0}" dt="2023-03-21T13:50:45.739" v="3299" actId="1076"/>
          <ac:picMkLst>
            <pc:docMk/>
            <pc:sldMk cId="205141460" sldId="292"/>
            <ac:picMk id="63" creationId="{00000000-0000-0000-0000-000000000000}"/>
          </ac:picMkLst>
        </pc:picChg>
      </pc:sldChg>
      <pc:sldChg chg="addSp delSp modSp mod modClrScheme chgLayout">
        <pc:chgData name="Никита Бельтюков" userId="0739c7cd21f935ba" providerId="LiveId" clId="{3DA9B4A2-EF5D-4AA4-8DCA-07124AEA70C0}" dt="2023-03-21T14:36:48.908" v="3695" actId="404"/>
        <pc:sldMkLst>
          <pc:docMk/>
          <pc:sldMk cId="2907455904" sldId="293"/>
        </pc:sldMkLst>
        <pc:spChg chg="del mod">
          <ac:chgData name="Никита Бельтюков" userId="0739c7cd21f935ba" providerId="LiveId" clId="{3DA9B4A2-EF5D-4AA4-8DCA-07124AEA70C0}" dt="2023-03-21T13:52:32.155" v="3304" actId="478"/>
          <ac:spMkLst>
            <pc:docMk/>
            <pc:sldMk cId="2907455904" sldId="293"/>
            <ac:spMk id="2" creationId="{00000000-0000-0000-0000-000000000000}"/>
          </ac:spMkLst>
        </pc:spChg>
        <pc:spChg chg="add mod">
          <ac:chgData name="Никита Бельтюков" userId="0739c7cd21f935ba" providerId="LiveId" clId="{3DA9B4A2-EF5D-4AA4-8DCA-07124AEA70C0}" dt="2023-03-21T13:52:34.081" v="3305"/>
          <ac:spMkLst>
            <pc:docMk/>
            <pc:sldMk cId="2907455904" sldId="293"/>
            <ac:spMk id="3" creationId="{14EE11FE-FD6D-BC52-0A89-BCD9470A3C97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2907455904" sldId="293"/>
            <ac:spMk id="3" creationId="{694CFC87-81AC-92D3-D54D-F8935E9CA0DB}"/>
          </ac:spMkLst>
        </pc:spChg>
        <pc:spChg chg="add del mod ord">
          <ac:chgData name="Никита Бельтюков" userId="0739c7cd21f935ba" providerId="LiveId" clId="{3DA9B4A2-EF5D-4AA4-8DCA-07124AEA70C0}" dt="2023-03-21T13:54:17.198" v="3309" actId="478"/>
          <ac:spMkLst>
            <pc:docMk/>
            <pc:sldMk cId="2907455904" sldId="293"/>
            <ac:spMk id="4" creationId="{6BB752FC-E100-3053-9C2E-89DF4DC7150A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2907455904" sldId="293"/>
            <ac:spMk id="4" creationId="{CF00900D-B6D1-269E-B823-AEDD415CD0CC}"/>
          </ac:spMkLst>
        </pc:spChg>
        <pc:spChg chg="mod ord">
          <ac:chgData name="Никита Бельтюков" userId="0739c7cd21f935ba" providerId="LiveId" clId="{3DA9B4A2-EF5D-4AA4-8DCA-07124AEA70C0}" dt="2023-03-21T13:54:13.327" v="3308" actId="700"/>
          <ac:spMkLst>
            <pc:docMk/>
            <pc:sldMk cId="2907455904" sldId="293"/>
            <ac:spMk id="6" creationId="{398EC0C5-23BB-CDCE-F448-134546D56CF5}"/>
          </ac:spMkLst>
        </pc:spChg>
        <pc:spChg chg="add del mod ord">
          <ac:chgData name="Никита Бельтюков" userId="0739c7cd21f935ba" providerId="LiveId" clId="{3DA9B4A2-EF5D-4AA4-8DCA-07124AEA70C0}" dt="2023-03-21T13:54:27.349" v="3313" actId="478"/>
          <ac:spMkLst>
            <pc:docMk/>
            <pc:sldMk cId="2907455904" sldId="293"/>
            <ac:spMk id="7" creationId="{B398F3E4-47B0-1D9E-0C71-09FD8AC5B023}"/>
          </ac:spMkLst>
        </pc:spChg>
        <pc:spChg chg="add del mod ord">
          <ac:chgData name="Никита Бельтюков" userId="0739c7cd21f935ba" providerId="LiveId" clId="{3DA9B4A2-EF5D-4AA4-8DCA-07124AEA70C0}" dt="2023-03-21T13:54:24.029" v="3312" actId="478"/>
          <ac:spMkLst>
            <pc:docMk/>
            <pc:sldMk cId="2907455904" sldId="293"/>
            <ac:spMk id="8" creationId="{9438B7DB-E4F6-97A6-8B19-F7611DCD5BFF}"/>
          </ac:spMkLst>
        </pc:spChg>
        <pc:spChg chg="add del mod ord">
          <ac:chgData name="Никита Бельтюков" userId="0739c7cd21f935ba" providerId="LiveId" clId="{3DA9B4A2-EF5D-4AA4-8DCA-07124AEA70C0}" dt="2023-03-21T13:54:19.694" v="3310" actId="478"/>
          <ac:spMkLst>
            <pc:docMk/>
            <pc:sldMk cId="2907455904" sldId="293"/>
            <ac:spMk id="9" creationId="{3BEFD740-5371-D962-3C22-552F255379B8}"/>
          </ac:spMkLst>
        </pc:spChg>
        <pc:spChg chg="add del mod ord">
          <ac:chgData name="Никита Бельтюков" userId="0739c7cd21f935ba" providerId="LiveId" clId="{3DA9B4A2-EF5D-4AA4-8DCA-07124AEA70C0}" dt="2023-03-21T13:54:20.298" v="3311" actId="478"/>
          <ac:spMkLst>
            <pc:docMk/>
            <pc:sldMk cId="2907455904" sldId="293"/>
            <ac:spMk id="10" creationId="{B267A568-3AD4-5434-4B2E-F7F66084FCBD}"/>
          </ac:spMkLst>
        </pc:spChg>
        <pc:grpChg chg="add mod">
          <ac:chgData name="Никита Бельтюков" userId="0739c7cd21f935ba" providerId="LiveId" clId="{3DA9B4A2-EF5D-4AA4-8DCA-07124AEA70C0}" dt="2023-03-21T14:36:36.744" v="3690" actId="1076"/>
          <ac:grpSpMkLst>
            <pc:docMk/>
            <pc:sldMk cId="2907455904" sldId="293"/>
            <ac:grpSpMk id="2" creationId="{52401D44-0C67-819E-A5CD-D8295AC3F68F}"/>
          </ac:grpSpMkLst>
        </pc:grpChg>
        <pc:graphicFrameChg chg="mod modGraphic">
          <ac:chgData name="Никита Бельтюков" userId="0739c7cd21f935ba" providerId="LiveId" clId="{3DA9B4A2-EF5D-4AA4-8DCA-07124AEA70C0}" dt="2023-03-21T14:36:48.908" v="3695" actId="404"/>
          <ac:graphicFrameMkLst>
            <pc:docMk/>
            <pc:sldMk cId="2907455904" sldId="293"/>
            <ac:graphicFrameMk id="5" creationId="{00000000-0000-0000-0000-000000000000}"/>
          </ac:graphicFrameMkLst>
        </pc:graphicFrameChg>
        <pc:picChg chg="add del mod">
          <ac:chgData name="Никита Бельтюков" userId="0739c7cd21f935ba" providerId="LiveId" clId="{3DA9B4A2-EF5D-4AA4-8DCA-07124AEA70C0}" dt="2023-03-21T14:32:21.826" v="3599" actId="478"/>
          <ac:picMkLst>
            <pc:docMk/>
            <pc:sldMk cId="2907455904" sldId="293"/>
            <ac:picMk id="1026" creationId="{E1F6CDBF-5AB9-E92C-1C71-05B7BD89D6A2}"/>
          </ac:picMkLst>
        </pc:picChg>
        <pc:picChg chg="add mod">
          <ac:chgData name="Никита Бельтюков" userId="0739c7cd21f935ba" providerId="LiveId" clId="{3DA9B4A2-EF5D-4AA4-8DCA-07124AEA70C0}" dt="2023-03-21T14:36:36.744" v="3690" actId="1076"/>
          <ac:picMkLst>
            <pc:docMk/>
            <pc:sldMk cId="2907455904" sldId="293"/>
            <ac:picMk id="1028" creationId="{FAFBB486-655C-A1F8-77C2-C7E1B587918E}"/>
          </ac:picMkLst>
        </pc:picChg>
        <pc:picChg chg="add del mod">
          <ac:chgData name="Никита Бельтюков" userId="0739c7cd21f935ba" providerId="LiveId" clId="{3DA9B4A2-EF5D-4AA4-8DCA-07124AEA70C0}" dt="2023-03-21T13:59:12.731" v="3357" actId="478"/>
          <ac:picMkLst>
            <pc:docMk/>
            <pc:sldMk cId="2907455904" sldId="293"/>
            <ac:picMk id="2050" creationId="{FD46393A-99DE-A535-C716-803B9C1B4E38}"/>
          </ac:picMkLst>
        </pc:picChg>
      </pc:sldChg>
      <pc:sldChg chg="delSp">
        <pc:chgData name="Никита Бельтюков" userId="0739c7cd21f935ba" providerId="LiveId" clId="{3DA9B4A2-EF5D-4AA4-8DCA-07124AEA70C0}" dt="2023-03-21T05:04:19.564" v="340"/>
        <pc:sldMkLst>
          <pc:docMk/>
          <pc:sldMk cId="733387577" sldId="294"/>
        </pc:sldMkLst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733387577" sldId="294"/>
            <ac:spMk id="3" creationId="{1D9ED5D5-0BC7-1A2D-5ABB-33E7FD015A06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733387577" sldId="294"/>
            <ac:spMk id="7" creationId="{BC7557A4-EC02-AE8C-7AB2-0A5E4421A86A}"/>
          </ac:spMkLst>
        </pc:spChg>
      </pc:sldChg>
      <pc:sldChg chg="addSp delSp modSp mod">
        <pc:chgData name="Никита Бельтюков" userId="0739c7cd21f935ba" providerId="LiveId" clId="{3DA9B4A2-EF5D-4AA4-8DCA-07124AEA70C0}" dt="2023-03-21T15:03:30.130" v="4197" actId="1036"/>
        <pc:sldMkLst>
          <pc:docMk/>
          <pc:sldMk cId="1468764293" sldId="295"/>
        </pc:sldMkLst>
        <pc:spChg chg="del mod">
          <ac:chgData name="Никита Бельтюков" userId="0739c7cd21f935ba" providerId="LiveId" clId="{3DA9B4A2-EF5D-4AA4-8DCA-07124AEA70C0}" dt="2023-03-21T14:43:44.456" v="3924" actId="478"/>
          <ac:spMkLst>
            <pc:docMk/>
            <pc:sldMk cId="1468764293" sldId="295"/>
            <ac:spMk id="2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1468764293" sldId="295"/>
            <ac:spMk id="3" creationId="{41F58D68-D90B-2B0D-F6E5-844F3D42800F}"/>
          </ac:spMkLst>
        </pc:spChg>
        <pc:spChg chg="add mod ord">
          <ac:chgData name="Никита Бельтюков" userId="0739c7cd21f935ba" providerId="LiveId" clId="{3DA9B4A2-EF5D-4AA4-8DCA-07124AEA70C0}" dt="2023-03-21T14:44:05.402" v="3935" actId="20577"/>
          <ac:spMkLst>
            <pc:docMk/>
            <pc:sldMk cId="1468764293" sldId="295"/>
            <ac:spMk id="3" creationId="{6203C887-9A15-4D54-4420-6D8A7612F678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1468764293" sldId="295"/>
            <ac:spMk id="4" creationId="{A8650541-3188-E501-DE64-DB4673C1D8A4}"/>
          </ac:spMkLst>
        </pc:spChg>
        <pc:spChg chg="add mod">
          <ac:chgData name="Никита Бельтюков" userId="0739c7cd21f935ba" providerId="LiveId" clId="{3DA9B4A2-EF5D-4AA4-8DCA-07124AEA70C0}" dt="2023-03-21T14:52:02.194" v="4052" actId="207"/>
          <ac:spMkLst>
            <pc:docMk/>
            <pc:sldMk cId="1468764293" sldId="295"/>
            <ac:spMk id="16" creationId="{D87D2C7F-7426-A7D5-8BEE-A4E9E220A421}"/>
          </ac:spMkLst>
        </pc:spChg>
        <pc:spChg chg="add mod">
          <ac:chgData name="Никита Бельтюков" userId="0739c7cd21f935ba" providerId="LiveId" clId="{3DA9B4A2-EF5D-4AA4-8DCA-07124AEA70C0}" dt="2023-03-21T14:48:39.614" v="3985" actId="164"/>
          <ac:spMkLst>
            <pc:docMk/>
            <pc:sldMk cId="1468764293" sldId="295"/>
            <ac:spMk id="17" creationId="{A732A4CE-D629-A656-01D8-739824117798}"/>
          </ac:spMkLst>
        </pc:spChg>
        <pc:spChg chg="del">
          <ac:chgData name="Никита Бельтюков" userId="0739c7cd21f935ba" providerId="LiveId" clId="{3DA9B4A2-EF5D-4AA4-8DCA-07124AEA70C0}" dt="2023-03-21T14:56:59.881" v="4087" actId="478"/>
          <ac:spMkLst>
            <pc:docMk/>
            <pc:sldMk cId="1468764293" sldId="295"/>
            <ac:spMk id="19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14:56:58.954" v="4086" actId="478"/>
          <ac:spMkLst>
            <pc:docMk/>
            <pc:sldMk cId="1468764293" sldId="295"/>
            <ac:spMk id="20" creationId="{00000000-0000-0000-0000-000000000000}"/>
          </ac:spMkLst>
        </pc:spChg>
        <pc:spChg chg="add del mod">
          <ac:chgData name="Никита Бельтюков" userId="0739c7cd21f935ba" providerId="LiveId" clId="{3DA9B4A2-EF5D-4AA4-8DCA-07124AEA70C0}" dt="2023-03-21T14:48:36.495" v="3984" actId="478"/>
          <ac:spMkLst>
            <pc:docMk/>
            <pc:sldMk cId="1468764293" sldId="295"/>
            <ac:spMk id="22" creationId="{32303890-26CD-416A-FC8C-905683875418}"/>
          </ac:spMkLst>
        </pc:spChg>
        <pc:spChg chg="add del mod">
          <ac:chgData name="Никита Бельтюков" userId="0739c7cd21f935ba" providerId="LiveId" clId="{3DA9B4A2-EF5D-4AA4-8DCA-07124AEA70C0}" dt="2023-03-21T14:48:36.495" v="3984" actId="478"/>
          <ac:spMkLst>
            <pc:docMk/>
            <pc:sldMk cId="1468764293" sldId="295"/>
            <ac:spMk id="23" creationId="{32DB8941-A68B-3023-37CD-A8BC3DD4F523}"/>
          </ac:spMkLst>
        </pc:spChg>
        <pc:spChg chg="mod">
          <ac:chgData name="Никита Бельтюков" userId="0739c7cd21f935ba" providerId="LiveId" clId="{3DA9B4A2-EF5D-4AA4-8DCA-07124AEA70C0}" dt="2023-03-21T15:03:21.398" v="4193" actId="1037"/>
          <ac:spMkLst>
            <pc:docMk/>
            <pc:sldMk cId="1468764293" sldId="295"/>
            <ac:spMk id="26" creationId="{00000000-0000-0000-0000-000000000000}"/>
          </ac:spMkLst>
        </pc:spChg>
        <pc:spChg chg="mod topLvl">
          <ac:chgData name="Никита Бельтюков" userId="0739c7cd21f935ba" providerId="LiveId" clId="{3DA9B4A2-EF5D-4AA4-8DCA-07124AEA70C0}" dt="2023-03-21T15:03:11.406" v="4189" actId="1076"/>
          <ac:spMkLst>
            <pc:docMk/>
            <pc:sldMk cId="1468764293" sldId="295"/>
            <ac:spMk id="27" creationId="{00000000-0000-0000-0000-000000000000}"/>
          </ac:spMkLst>
        </pc:spChg>
        <pc:spChg chg="mod ord topLvl">
          <ac:chgData name="Никита Бельтюков" userId="0739c7cd21f935ba" providerId="LiveId" clId="{3DA9B4A2-EF5D-4AA4-8DCA-07124AEA70C0}" dt="2023-03-21T15:03:30.130" v="4197" actId="1036"/>
          <ac:spMkLst>
            <pc:docMk/>
            <pc:sldMk cId="1468764293" sldId="295"/>
            <ac:spMk id="30" creationId="{00000000-0000-0000-0000-000000000000}"/>
          </ac:spMkLst>
        </pc:spChg>
        <pc:spChg chg="mod topLvl">
          <ac:chgData name="Никита Бельтюков" userId="0739c7cd21f935ba" providerId="LiveId" clId="{3DA9B4A2-EF5D-4AA4-8DCA-07124AEA70C0}" dt="2023-03-21T15:03:17.149" v="4190" actId="1076"/>
          <ac:spMkLst>
            <pc:docMk/>
            <pc:sldMk cId="1468764293" sldId="295"/>
            <ac:spMk id="31" creationId="{00000000-0000-0000-0000-000000000000}"/>
          </ac:spMkLst>
        </pc:spChg>
        <pc:spChg chg="mod topLvl">
          <ac:chgData name="Никита Бельтюков" userId="0739c7cd21f935ba" providerId="LiveId" clId="{3DA9B4A2-EF5D-4AA4-8DCA-07124AEA70C0}" dt="2023-03-21T15:03:17.149" v="4190" actId="1076"/>
          <ac:spMkLst>
            <pc:docMk/>
            <pc:sldMk cId="1468764293" sldId="295"/>
            <ac:spMk id="32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52:04.833" v="4053" actId="207"/>
          <ac:spMkLst>
            <pc:docMk/>
            <pc:sldMk cId="1468764293" sldId="295"/>
            <ac:spMk id="35" creationId="{B0D396EE-FB0D-9A87-1AB5-48BC415ED34D}"/>
          </ac:spMkLst>
        </pc:spChg>
        <pc:spChg chg="mod">
          <ac:chgData name="Никита Бельтюков" userId="0739c7cd21f935ba" providerId="LiveId" clId="{3DA9B4A2-EF5D-4AA4-8DCA-07124AEA70C0}" dt="2023-03-21T14:49:03.052" v="3993" actId="20577"/>
          <ac:spMkLst>
            <pc:docMk/>
            <pc:sldMk cId="1468764293" sldId="295"/>
            <ac:spMk id="36" creationId="{537825A9-B76F-84B4-260C-432EB6BE150A}"/>
          </ac:spMkLst>
        </pc:spChg>
        <pc:spChg chg="add del mod">
          <ac:chgData name="Никита Бельтюков" userId="0739c7cd21f935ba" providerId="LiveId" clId="{3DA9B4A2-EF5D-4AA4-8DCA-07124AEA70C0}" dt="2023-03-21T14:51:27.150" v="4040"/>
          <ac:spMkLst>
            <pc:docMk/>
            <pc:sldMk cId="1468764293" sldId="295"/>
            <ac:spMk id="37" creationId="{0A29AA3C-C18A-0EDC-74C6-B34338F608A0}"/>
          </ac:spMkLst>
        </pc:spChg>
        <pc:spChg chg="add mod">
          <ac:chgData name="Никита Бельтюков" userId="0739c7cd21f935ba" providerId="LiveId" clId="{3DA9B4A2-EF5D-4AA4-8DCA-07124AEA70C0}" dt="2023-03-21T14:51:57.443" v="4051" actId="1076"/>
          <ac:spMkLst>
            <pc:docMk/>
            <pc:sldMk cId="1468764293" sldId="295"/>
            <ac:spMk id="39" creationId="{76F94C61-0992-2B70-9B19-AFB5B5695BA3}"/>
          </ac:spMkLst>
        </pc:spChg>
        <pc:spChg chg="add mod">
          <ac:chgData name="Никита Бельтюков" userId="0739c7cd21f935ba" providerId="LiveId" clId="{3DA9B4A2-EF5D-4AA4-8DCA-07124AEA70C0}" dt="2023-03-21T14:57:33.904" v="4099" actId="208"/>
          <ac:spMkLst>
            <pc:docMk/>
            <pc:sldMk cId="1468764293" sldId="295"/>
            <ac:spMk id="40" creationId="{1783AA0C-A97F-B670-1DCA-21E8BE1DDE0D}"/>
          </ac:spMkLst>
        </pc:spChg>
        <pc:spChg chg="add mod">
          <ac:chgData name="Никита Бельтюков" userId="0739c7cd21f935ba" providerId="LiveId" clId="{3DA9B4A2-EF5D-4AA4-8DCA-07124AEA70C0}" dt="2023-03-21T14:57:33.904" v="4099" actId="208"/>
          <ac:spMkLst>
            <pc:docMk/>
            <pc:sldMk cId="1468764293" sldId="295"/>
            <ac:spMk id="41" creationId="{F3A471F0-2718-5A2F-5893-E3B933893032}"/>
          </ac:spMkLst>
        </pc:spChg>
        <pc:spChg chg="add del">
          <ac:chgData name="Никита Бельтюков" userId="0739c7cd21f935ba" providerId="LiveId" clId="{3DA9B4A2-EF5D-4AA4-8DCA-07124AEA70C0}" dt="2023-03-21T14:52:50.363" v="4067" actId="22"/>
          <ac:spMkLst>
            <pc:docMk/>
            <pc:sldMk cId="1468764293" sldId="295"/>
            <ac:spMk id="43" creationId="{3EB360A6-F39B-9C7F-44B1-233667265788}"/>
          </ac:spMkLst>
        </pc:spChg>
        <pc:spChg chg="add mod">
          <ac:chgData name="Никита Бельтюков" userId="0739c7cd21f935ba" providerId="LiveId" clId="{3DA9B4A2-EF5D-4AA4-8DCA-07124AEA70C0}" dt="2023-03-21T14:57:33.904" v="4099" actId="208"/>
          <ac:spMkLst>
            <pc:docMk/>
            <pc:sldMk cId="1468764293" sldId="295"/>
            <ac:spMk id="44" creationId="{AC502325-3868-8E01-D33C-BE827F625AF8}"/>
          </ac:spMkLst>
        </pc:spChg>
        <pc:spChg chg="add del mod">
          <ac:chgData name="Никита Бельтюков" userId="0739c7cd21f935ba" providerId="LiveId" clId="{3DA9B4A2-EF5D-4AA4-8DCA-07124AEA70C0}" dt="2023-03-21T14:53:00.483" v="4071" actId="478"/>
          <ac:spMkLst>
            <pc:docMk/>
            <pc:sldMk cId="1468764293" sldId="295"/>
            <ac:spMk id="45" creationId="{2A4EE971-6FE7-575E-3FD3-02D7C73FCD67}"/>
          </ac:spMkLst>
        </pc:spChg>
        <pc:spChg chg="add mod">
          <ac:chgData name="Никита Бельтюков" userId="0739c7cd21f935ba" providerId="LiveId" clId="{3DA9B4A2-EF5D-4AA4-8DCA-07124AEA70C0}" dt="2023-03-21T14:57:42.619" v="4101" actId="1076"/>
          <ac:spMkLst>
            <pc:docMk/>
            <pc:sldMk cId="1468764293" sldId="295"/>
            <ac:spMk id="47" creationId="{0511EC96-4BA4-0D7C-4D9E-19704F32098F}"/>
          </ac:spMkLst>
        </pc:spChg>
        <pc:spChg chg="add mod">
          <ac:chgData name="Никита Бельтюков" userId="0739c7cd21f935ba" providerId="LiveId" clId="{3DA9B4A2-EF5D-4AA4-8DCA-07124AEA70C0}" dt="2023-03-21T15:03:11.406" v="4189" actId="1076"/>
          <ac:spMkLst>
            <pc:docMk/>
            <pc:sldMk cId="1468764293" sldId="295"/>
            <ac:spMk id="50" creationId="{03F48FA9-D391-11D8-B73D-EFA1E7A551C1}"/>
          </ac:spMkLst>
        </pc:spChg>
        <pc:grpChg chg="del">
          <ac:chgData name="Никита Бельтюков" userId="0739c7cd21f935ba" providerId="LiveId" clId="{3DA9B4A2-EF5D-4AA4-8DCA-07124AEA70C0}" dt="2023-03-21T14:47:31.364" v="3961" actId="478"/>
          <ac:grpSpMkLst>
            <pc:docMk/>
            <pc:sldMk cId="1468764293" sldId="295"/>
            <ac:grpSpMk id="8" creationId="{00000000-0000-0000-0000-000000000000}"/>
          </ac:grpSpMkLst>
        </pc:grpChg>
        <pc:grpChg chg="del mod">
          <ac:chgData name="Никита Бельтюков" userId="0739c7cd21f935ba" providerId="LiveId" clId="{3DA9B4A2-EF5D-4AA4-8DCA-07124AEA70C0}" dt="2023-03-21T14:49:17.463" v="3997" actId="478"/>
          <ac:grpSpMkLst>
            <pc:docMk/>
            <pc:sldMk cId="1468764293" sldId="295"/>
            <ac:grpSpMk id="9" creationId="{00000000-0000-0000-0000-000000000000}"/>
          </ac:grpSpMkLst>
        </pc:grpChg>
        <pc:grpChg chg="del mod">
          <ac:chgData name="Никита Бельтюков" userId="0739c7cd21f935ba" providerId="LiveId" clId="{3DA9B4A2-EF5D-4AA4-8DCA-07124AEA70C0}" dt="2023-03-21T14:50:48.827" v="4011" actId="478"/>
          <ac:grpSpMkLst>
            <pc:docMk/>
            <pc:sldMk cId="1468764293" sldId="295"/>
            <ac:grpSpMk id="12" creationId="{00000000-0000-0000-0000-000000000000}"/>
          </ac:grpSpMkLst>
        </pc:grpChg>
        <pc:grpChg chg="add mod">
          <ac:chgData name="Никита Бельтюков" userId="0739c7cd21f935ba" providerId="LiveId" clId="{3DA9B4A2-EF5D-4AA4-8DCA-07124AEA70C0}" dt="2023-03-21T14:48:39.614" v="3985" actId="164"/>
          <ac:grpSpMkLst>
            <pc:docMk/>
            <pc:sldMk cId="1468764293" sldId="295"/>
            <ac:grpSpMk id="24" creationId="{6EBC9B83-BBE0-5E7B-9AB9-DEF1251FE223}"/>
          </ac:grpSpMkLst>
        </pc:grpChg>
        <pc:grpChg chg="add mod">
          <ac:chgData name="Никита Бельтюков" userId="0739c7cd21f935ba" providerId="LiveId" clId="{3DA9B4A2-EF5D-4AA4-8DCA-07124AEA70C0}" dt="2023-03-21T14:59:27.108" v="4124" actId="1076"/>
          <ac:grpSpMkLst>
            <pc:docMk/>
            <pc:sldMk cId="1468764293" sldId="295"/>
            <ac:grpSpMk id="25" creationId="{FCFA555C-B3B3-3C19-B5DB-B3F41E1BCCCB}"/>
          </ac:grpSpMkLst>
        </pc:grpChg>
        <pc:grpChg chg="del mod topLvl">
          <ac:chgData name="Никита Бельтюков" userId="0739c7cd21f935ba" providerId="LiveId" clId="{3DA9B4A2-EF5D-4AA4-8DCA-07124AEA70C0}" dt="2023-03-21T14:58:56.566" v="4110" actId="165"/>
          <ac:grpSpMkLst>
            <pc:docMk/>
            <pc:sldMk cId="1468764293" sldId="295"/>
            <ac:grpSpMk id="28" creationId="{00000000-0000-0000-0000-000000000000}"/>
          </ac:grpSpMkLst>
        </pc:grpChg>
        <pc:grpChg chg="del mod">
          <ac:chgData name="Никита Бельтюков" userId="0739c7cd21f935ba" providerId="LiveId" clId="{3DA9B4A2-EF5D-4AA4-8DCA-07124AEA70C0}" dt="2023-03-21T14:58:36.199" v="4106" actId="165"/>
          <ac:grpSpMkLst>
            <pc:docMk/>
            <pc:sldMk cId="1468764293" sldId="295"/>
            <ac:grpSpMk id="33" creationId="{00000000-0000-0000-0000-000000000000}"/>
          </ac:grpSpMkLst>
        </pc:grpChg>
        <pc:grpChg chg="add mod">
          <ac:chgData name="Никита Бельтюков" userId="0739c7cd21f935ba" providerId="LiveId" clId="{3DA9B4A2-EF5D-4AA4-8DCA-07124AEA70C0}" dt="2023-03-21T14:57:19.671" v="4096" actId="14100"/>
          <ac:grpSpMkLst>
            <pc:docMk/>
            <pc:sldMk cId="1468764293" sldId="295"/>
            <ac:grpSpMk id="48" creationId="{85710CCA-B51B-CB65-AE9D-7354B3A40A28}"/>
          </ac:grpSpMkLst>
        </pc:grpChg>
        <pc:graphicFrameChg chg="add mod">
          <ac:chgData name="Никита Бельтюков" userId="0739c7cd21f935ba" providerId="LiveId" clId="{3DA9B4A2-EF5D-4AA4-8DCA-07124AEA70C0}" dt="2023-03-21T14:48:39.614" v="3985" actId="164"/>
          <ac:graphicFrameMkLst>
            <pc:docMk/>
            <pc:sldMk cId="1468764293" sldId="295"/>
            <ac:graphicFrameMk id="4" creationId="{D3BFF222-56DF-3BCD-E1BE-24650381F472}"/>
          </ac:graphicFrameMkLst>
        </pc:graphicFrameChg>
        <pc:graphicFrameChg chg="del mod">
          <ac:chgData name="Никита Бельтюков" userId="0739c7cd21f935ba" providerId="LiveId" clId="{3DA9B4A2-EF5D-4AA4-8DCA-07124AEA70C0}" dt="2023-03-21T14:56:56.268" v="4085" actId="478"/>
          <ac:graphicFrameMkLst>
            <pc:docMk/>
            <pc:sldMk cId="1468764293" sldId="295"/>
            <ac:graphicFrameMk id="18" creationId="{00000000-0000-0000-0000-000000000000}"/>
          </ac:graphicFrameMkLst>
        </pc:graphicFrameChg>
        <pc:graphicFrameChg chg="add del mod">
          <ac:chgData name="Никита Бельтюков" userId="0739c7cd21f935ba" providerId="LiveId" clId="{3DA9B4A2-EF5D-4AA4-8DCA-07124AEA70C0}" dt="2023-03-21T14:48:36.495" v="3984" actId="478"/>
          <ac:graphicFrameMkLst>
            <pc:docMk/>
            <pc:sldMk cId="1468764293" sldId="295"/>
            <ac:graphicFrameMk id="21" creationId="{17251BC7-B1DB-EF8B-86AF-FEF1BB6994B2}"/>
          </ac:graphicFrameMkLst>
        </pc:graphicFrameChg>
        <pc:graphicFrameChg chg="del mod topLvl">
          <ac:chgData name="Никита Бельтюков" userId="0739c7cd21f935ba" providerId="LiveId" clId="{3DA9B4A2-EF5D-4AA4-8DCA-07124AEA70C0}" dt="2023-03-21T14:59:21.593" v="4121" actId="478"/>
          <ac:graphicFrameMkLst>
            <pc:docMk/>
            <pc:sldMk cId="1468764293" sldId="295"/>
            <ac:graphicFrameMk id="29" creationId="{00000000-0000-0000-0000-000000000000}"/>
          </ac:graphicFrameMkLst>
        </pc:graphicFrameChg>
        <pc:graphicFrameChg chg="mod">
          <ac:chgData name="Никита Бельтюков" userId="0739c7cd21f935ba" providerId="LiveId" clId="{3DA9B4A2-EF5D-4AA4-8DCA-07124AEA70C0}" dt="2023-03-21T15:01:47.790" v="4162" actId="207"/>
          <ac:graphicFrameMkLst>
            <pc:docMk/>
            <pc:sldMk cId="1468764293" sldId="295"/>
            <ac:graphicFrameMk id="34" creationId="{52EE1B20-0FF1-BCB2-0763-C8D7F668D2B2}"/>
          </ac:graphicFrameMkLst>
        </pc:graphicFrameChg>
        <pc:graphicFrameChg chg="add mod">
          <ac:chgData name="Никита Бельтюков" userId="0739c7cd21f935ba" providerId="LiveId" clId="{3DA9B4A2-EF5D-4AA4-8DCA-07124AEA70C0}" dt="2023-03-21T15:03:05.159" v="4187" actId="14100"/>
          <ac:graphicFrameMkLst>
            <pc:docMk/>
            <pc:sldMk cId="1468764293" sldId="295"/>
            <ac:graphicFrameMk id="51" creationId="{34A001EA-9D26-E6D7-1832-EEB1381C8764}"/>
          </ac:graphicFrameMkLst>
        </pc:graphicFrameChg>
        <pc:cxnChg chg="add mod">
          <ac:chgData name="Никита Бельтюков" userId="0739c7cd21f935ba" providerId="LiveId" clId="{3DA9B4A2-EF5D-4AA4-8DCA-07124AEA70C0}" dt="2023-03-21T15:02:59.664" v="4184" actId="1076"/>
          <ac:cxnSpMkLst>
            <pc:docMk/>
            <pc:sldMk cId="1468764293" sldId="295"/>
            <ac:cxnSpMk id="52" creationId="{8E08EA55-F37C-F837-5E1E-25199DC0ECF9}"/>
          </ac:cxnSpMkLst>
        </pc:cxnChg>
      </pc:sldChg>
      <pc:sldChg chg="addSp delSp modSp mod">
        <pc:chgData name="Никита Бельтюков" userId="0739c7cd21f935ba" providerId="LiveId" clId="{3DA9B4A2-EF5D-4AA4-8DCA-07124AEA70C0}" dt="2023-03-21T14:43:58.073" v="3934" actId="20577"/>
        <pc:sldMkLst>
          <pc:docMk/>
          <pc:sldMk cId="3891063046" sldId="296"/>
        </pc:sldMkLst>
        <pc:spChg chg="add del mod">
          <ac:chgData name="Никита Бельтюков" userId="0739c7cd21f935ba" providerId="LiveId" clId="{3DA9B4A2-EF5D-4AA4-8DCA-07124AEA70C0}" dt="2023-03-21T14:37:26.702" v="3707" actId="478"/>
          <ac:spMkLst>
            <pc:docMk/>
            <pc:sldMk cId="3891063046" sldId="296"/>
            <ac:spMk id="2" creationId="{00000000-0000-0000-0000-000000000000}"/>
          </ac:spMkLst>
        </pc:spChg>
        <pc:spChg chg="add del mod">
          <ac:chgData name="Никита Бельтюков" userId="0739c7cd21f935ba" providerId="LiveId" clId="{3DA9B4A2-EF5D-4AA4-8DCA-07124AEA70C0}" dt="2023-03-21T14:43:58.073" v="3934" actId="20577"/>
          <ac:spMkLst>
            <pc:docMk/>
            <pc:sldMk cId="3891063046" sldId="296"/>
            <ac:spMk id="3" creationId="{A496E3DB-C658-F075-FFC6-382D2968F0CA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3891063046" sldId="296"/>
            <ac:spMk id="3" creationId="{A7169CB3-20F5-8B0E-FC07-F5B5509B33D6}"/>
          </ac:spMkLst>
        </pc:spChg>
        <pc:spChg chg="mod">
          <ac:chgData name="Никита Бельтюков" userId="0739c7cd21f935ba" providerId="LiveId" clId="{3DA9B4A2-EF5D-4AA4-8DCA-07124AEA70C0}" dt="2023-03-21T14:40:12.662" v="3808" actId="20577"/>
          <ac:spMkLst>
            <pc:docMk/>
            <pc:sldMk cId="3891063046" sldId="296"/>
            <ac:spMk id="4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38:33.411" v="3734" actId="2711"/>
          <ac:spMkLst>
            <pc:docMk/>
            <pc:sldMk cId="3891063046" sldId="296"/>
            <ac:spMk id="5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37:33.893" v="3708" actId="1076"/>
          <ac:spMkLst>
            <pc:docMk/>
            <pc:sldMk cId="3891063046" sldId="296"/>
            <ac:spMk id="7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2:13.692" v="3867" actId="1035"/>
          <ac:spMkLst>
            <pc:docMk/>
            <pc:sldMk cId="3891063046" sldId="296"/>
            <ac:spMk id="8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3891063046" sldId="296"/>
            <ac:spMk id="10" creationId="{99B35DD7-04AE-DA93-625A-EB8BF28B3BFC}"/>
          </ac:spMkLst>
        </pc:spChg>
        <pc:spChg chg="mod">
          <ac:chgData name="Никита Бельтюков" userId="0739c7cd21f935ba" providerId="LiveId" clId="{3DA9B4A2-EF5D-4AA4-8DCA-07124AEA70C0}" dt="2023-03-21T14:42:10.773" v="3864" actId="1076"/>
          <ac:spMkLst>
            <pc:docMk/>
            <pc:sldMk cId="3891063046" sldId="296"/>
            <ac:spMk id="13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0:29.330" v="3811" actId="207"/>
          <ac:spMkLst>
            <pc:docMk/>
            <pc:sldMk cId="3891063046" sldId="296"/>
            <ac:spMk id="14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0:23.286" v="3810" actId="207"/>
          <ac:spMkLst>
            <pc:docMk/>
            <pc:sldMk cId="3891063046" sldId="296"/>
            <ac:spMk id="18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0:34.292" v="3812" actId="207"/>
          <ac:spMkLst>
            <pc:docMk/>
            <pc:sldMk cId="3891063046" sldId="296"/>
            <ac:spMk id="20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0:37.817" v="3813" actId="207"/>
          <ac:spMkLst>
            <pc:docMk/>
            <pc:sldMk cId="3891063046" sldId="296"/>
            <ac:spMk id="22" creationId="{00000000-0000-0000-0000-000000000000}"/>
          </ac:spMkLst>
        </pc:spChg>
        <pc:grpChg chg="mod">
          <ac:chgData name="Никита Бельтюков" userId="0739c7cd21f935ba" providerId="LiveId" clId="{3DA9B4A2-EF5D-4AA4-8DCA-07124AEA70C0}" dt="2023-03-21T14:38:23.915" v="3731" actId="14100"/>
          <ac:grpSpMkLst>
            <pc:docMk/>
            <pc:sldMk cId="3891063046" sldId="296"/>
            <ac:grpSpMk id="9" creationId="{00000000-0000-0000-0000-000000000000}"/>
          </ac:grpSpMkLst>
        </pc:grpChg>
        <pc:picChg chg="mod">
          <ac:chgData name="Никита Бельтюков" userId="0739c7cd21f935ba" providerId="LiveId" clId="{3DA9B4A2-EF5D-4AA4-8DCA-07124AEA70C0}" dt="2023-03-21T14:37:38.971" v="3711" actId="1076"/>
          <ac:picMkLst>
            <pc:docMk/>
            <pc:sldMk cId="3891063046" sldId="296"/>
            <ac:picMk id="6" creationId="{00000000-0000-0000-0000-000000000000}"/>
          </ac:picMkLst>
        </pc:picChg>
        <pc:picChg chg="del">
          <ac:chgData name="Никита Бельтюков" userId="0739c7cd21f935ba" providerId="LiveId" clId="{3DA9B4A2-EF5D-4AA4-8DCA-07124AEA70C0}" dt="2023-03-21T14:39:05.437" v="3738" actId="478"/>
          <ac:picMkLst>
            <pc:docMk/>
            <pc:sldMk cId="3891063046" sldId="296"/>
            <ac:picMk id="11" creationId="{00000000-0000-0000-0000-000000000000}"/>
          </ac:picMkLst>
        </pc:picChg>
        <pc:picChg chg="add mod">
          <ac:chgData name="Никита Бельтюков" userId="0739c7cd21f935ba" providerId="LiveId" clId="{3DA9B4A2-EF5D-4AA4-8DCA-07124AEA70C0}" dt="2023-03-21T14:42:10.773" v="3864" actId="1076"/>
          <ac:picMkLst>
            <pc:docMk/>
            <pc:sldMk cId="3891063046" sldId="296"/>
            <ac:picMk id="2050" creationId="{A6DF6255-E98C-AB64-0DA3-F0494203CD92}"/>
          </ac:picMkLst>
        </pc:picChg>
        <pc:cxnChg chg="mod">
          <ac:chgData name="Никита Бельтюков" userId="0739c7cd21f935ba" providerId="LiveId" clId="{3DA9B4A2-EF5D-4AA4-8DCA-07124AEA70C0}" dt="2023-03-21T14:41:48.682" v="3862" actId="1035"/>
          <ac:cxnSpMkLst>
            <pc:docMk/>
            <pc:sldMk cId="3891063046" sldId="296"/>
            <ac:cxnSpMk id="19" creationId="{00000000-0000-0000-0000-000000000000}"/>
          </ac:cxnSpMkLst>
        </pc:cxnChg>
      </pc:sldChg>
      <pc:sldChg chg="addSp delSp modSp mod">
        <pc:chgData name="Никита Бельтюков" userId="0739c7cd21f935ba" providerId="LiveId" clId="{3DA9B4A2-EF5D-4AA4-8DCA-07124AEA70C0}" dt="2023-03-21T15:21:30.891" v="4505" actId="1076"/>
        <pc:sldMkLst>
          <pc:docMk/>
          <pc:sldMk cId="2952479146" sldId="297"/>
        </pc:sldMkLst>
        <pc:spChg chg="mod">
          <ac:chgData name="Никита Бельтюков" userId="0739c7cd21f935ba" providerId="LiveId" clId="{3DA9B4A2-EF5D-4AA4-8DCA-07124AEA70C0}" dt="2023-03-21T15:04:08.842" v="4204" actId="21"/>
          <ac:spMkLst>
            <pc:docMk/>
            <pc:sldMk cId="2952479146" sldId="297"/>
            <ac:spMk id="2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2952479146" sldId="297"/>
            <ac:spMk id="3" creationId="{294C202C-74DE-CE19-BCCE-B90ECE6FC805}"/>
          </ac:spMkLst>
        </pc:spChg>
        <pc:spChg chg="add mod">
          <ac:chgData name="Никита Бельтюков" userId="0739c7cd21f935ba" providerId="LiveId" clId="{3DA9B4A2-EF5D-4AA4-8DCA-07124AEA70C0}" dt="2023-03-21T15:04:10.788" v="4205"/>
          <ac:spMkLst>
            <pc:docMk/>
            <pc:sldMk cId="2952479146" sldId="297"/>
            <ac:spMk id="3" creationId="{85983848-240B-CEEF-832A-D8CF9B48F25E}"/>
          </ac:spMkLst>
        </pc:spChg>
        <pc:spChg chg="mod">
          <ac:chgData name="Никита Бельтюков" userId="0739c7cd21f935ba" providerId="LiveId" clId="{3DA9B4A2-EF5D-4AA4-8DCA-07124AEA70C0}" dt="2023-03-21T15:21:30.891" v="4505" actId="1076"/>
          <ac:spMkLst>
            <pc:docMk/>
            <pc:sldMk cId="2952479146" sldId="297"/>
            <ac:spMk id="4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2952479146" sldId="297"/>
            <ac:spMk id="5" creationId="{26BE884A-4767-5B75-0D76-EA4F858191B0}"/>
          </ac:spMkLst>
        </pc:spChg>
        <pc:spChg chg="add del mod">
          <ac:chgData name="Никита Бельтюков" userId="0739c7cd21f935ba" providerId="LiveId" clId="{3DA9B4A2-EF5D-4AA4-8DCA-07124AEA70C0}" dt="2023-03-21T15:06:02.240" v="4233" actId="11529"/>
          <ac:spMkLst>
            <pc:docMk/>
            <pc:sldMk cId="2952479146" sldId="297"/>
            <ac:spMk id="5" creationId="{ACD211A3-B2C5-0F0B-B1C1-521AA61481BC}"/>
          </ac:spMkLst>
        </pc:spChg>
        <pc:spChg chg="mod topLvl">
          <ac:chgData name="Никита Бельтюков" userId="0739c7cd21f935ba" providerId="LiveId" clId="{3DA9B4A2-EF5D-4AA4-8DCA-07124AEA70C0}" dt="2023-03-21T15:20:31.239" v="4489" actId="1036"/>
          <ac:spMkLst>
            <pc:docMk/>
            <pc:sldMk cId="2952479146" sldId="297"/>
            <ac:spMk id="7" creationId="{00000000-0000-0000-0000-000000000000}"/>
          </ac:spMkLst>
        </pc:spChg>
        <pc:spChg chg="mod topLvl">
          <ac:chgData name="Никита Бельтюков" userId="0739c7cd21f935ba" providerId="LiveId" clId="{3DA9B4A2-EF5D-4AA4-8DCA-07124AEA70C0}" dt="2023-03-21T15:20:27.356" v="4484" actId="1038"/>
          <ac:spMkLst>
            <pc:docMk/>
            <pc:sldMk cId="2952479146" sldId="297"/>
            <ac:spMk id="8" creationId="{00000000-0000-0000-0000-000000000000}"/>
          </ac:spMkLst>
        </pc:spChg>
        <pc:spChg chg="del mod topLvl">
          <ac:chgData name="Никита Бельтюков" userId="0739c7cd21f935ba" providerId="LiveId" clId="{3DA9B4A2-EF5D-4AA4-8DCA-07124AEA70C0}" dt="2023-03-21T15:12:52.174" v="4322" actId="478"/>
          <ac:spMkLst>
            <pc:docMk/>
            <pc:sldMk cId="2952479146" sldId="297"/>
            <ac:spMk id="11" creationId="{00000000-0000-0000-0000-000000000000}"/>
          </ac:spMkLst>
        </pc:spChg>
        <pc:spChg chg="del mod topLvl">
          <ac:chgData name="Никита Бельтюков" userId="0739c7cd21f935ba" providerId="LiveId" clId="{3DA9B4A2-EF5D-4AA4-8DCA-07124AEA70C0}" dt="2023-03-21T15:12:54.353" v="4323" actId="478"/>
          <ac:spMkLst>
            <pc:docMk/>
            <pc:sldMk cId="2952479146" sldId="297"/>
            <ac:spMk id="12" creationId="{00000000-0000-0000-0000-000000000000}"/>
          </ac:spMkLst>
        </pc:spChg>
        <pc:spChg chg="mod ord topLvl">
          <ac:chgData name="Никита Бельтюков" userId="0739c7cd21f935ba" providerId="LiveId" clId="{3DA9B4A2-EF5D-4AA4-8DCA-07124AEA70C0}" dt="2023-03-21T15:18:48.753" v="4426" actId="1076"/>
          <ac:spMkLst>
            <pc:docMk/>
            <pc:sldMk cId="2952479146" sldId="297"/>
            <ac:spMk id="15" creationId="{00000000-0000-0000-0000-000000000000}"/>
          </ac:spMkLst>
        </pc:spChg>
        <pc:spChg chg="mod ord topLvl">
          <ac:chgData name="Никита Бельтюков" userId="0739c7cd21f935ba" providerId="LiveId" clId="{3DA9B4A2-EF5D-4AA4-8DCA-07124AEA70C0}" dt="2023-03-21T15:18:48.753" v="4426" actId="1076"/>
          <ac:spMkLst>
            <pc:docMk/>
            <pc:sldMk cId="2952479146" sldId="297"/>
            <ac:spMk id="16" creationId="{00000000-0000-0000-0000-000000000000}"/>
          </ac:spMkLst>
        </pc:spChg>
        <pc:spChg chg="add mod">
          <ac:chgData name="Никита Бельтюков" userId="0739c7cd21f935ba" providerId="LiveId" clId="{3DA9B4A2-EF5D-4AA4-8DCA-07124AEA70C0}" dt="2023-03-21T15:20:41.421" v="4499" actId="1036"/>
          <ac:spMkLst>
            <pc:docMk/>
            <pc:sldMk cId="2952479146" sldId="297"/>
            <ac:spMk id="20" creationId="{69074D53-EB2C-A461-281C-DADCACF83D99}"/>
          </ac:spMkLst>
        </pc:spChg>
        <pc:spChg chg="mod topLvl">
          <ac:chgData name="Никита Бельтюков" userId="0739c7cd21f935ba" providerId="LiveId" clId="{3DA9B4A2-EF5D-4AA4-8DCA-07124AEA70C0}" dt="2023-03-21T15:20:36.388" v="4494" actId="1036"/>
          <ac:spMkLst>
            <pc:docMk/>
            <pc:sldMk cId="2952479146" sldId="297"/>
            <ac:spMk id="23" creationId="{00000000-0000-0000-0000-000000000000}"/>
          </ac:spMkLst>
        </pc:spChg>
        <pc:spChg chg="add mod">
          <ac:chgData name="Никита Бельтюков" userId="0739c7cd21f935ba" providerId="LiveId" clId="{3DA9B4A2-EF5D-4AA4-8DCA-07124AEA70C0}" dt="2023-03-21T15:21:06.914" v="4503" actId="6549"/>
          <ac:spMkLst>
            <pc:docMk/>
            <pc:sldMk cId="2952479146" sldId="297"/>
            <ac:spMk id="29" creationId="{510E8DA5-7A0E-4FDE-25CD-BA09646B9472}"/>
          </ac:spMkLst>
        </pc:spChg>
        <pc:spChg chg="add mod">
          <ac:chgData name="Никита Бельтюков" userId="0739c7cd21f935ba" providerId="LiveId" clId="{3DA9B4A2-EF5D-4AA4-8DCA-07124AEA70C0}" dt="2023-03-21T15:20:41.421" v="4499" actId="1036"/>
          <ac:spMkLst>
            <pc:docMk/>
            <pc:sldMk cId="2952479146" sldId="297"/>
            <ac:spMk id="33" creationId="{30E0826E-4FA5-14FE-9AD1-10C07A4E3306}"/>
          </ac:spMkLst>
        </pc:spChg>
        <pc:spChg chg="add mod">
          <ac:chgData name="Никита Бельтюков" userId="0739c7cd21f935ba" providerId="LiveId" clId="{3DA9B4A2-EF5D-4AA4-8DCA-07124AEA70C0}" dt="2023-03-21T15:18:48.753" v="4426" actId="1076"/>
          <ac:spMkLst>
            <pc:docMk/>
            <pc:sldMk cId="2952479146" sldId="297"/>
            <ac:spMk id="44" creationId="{B4231C38-2526-792A-8416-614AF1F97838}"/>
          </ac:spMkLst>
        </pc:spChg>
        <pc:spChg chg="add mod">
          <ac:chgData name="Никита Бельтюков" userId="0739c7cd21f935ba" providerId="LiveId" clId="{3DA9B4A2-EF5D-4AA4-8DCA-07124AEA70C0}" dt="2023-03-21T15:18:48.753" v="4426" actId="1076"/>
          <ac:spMkLst>
            <pc:docMk/>
            <pc:sldMk cId="2952479146" sldId="297"/>
            <ac:spMk id="45" creationId="{01575642-B83F-763C-3420-F9C1AD40E9D2}"/>
          </ac:spMkLst>
        </pc:spChg>
        <pc:spChg chg="add mod ord">
          <ac:chgData name="Никита Бельтюков" userId="0739c7cd21f935ba" providerId="LiveId" clId="{3DA9B4A2-EF5D-4AA4-8DCA-07124AEA70C0}" dt="2023-03-21T15:20:22.489" v="4483" actId="1036"/>
          <ac:spMkLst>
            <pc:docMk/>
            <pc:sldMk cId="2952479146" sldId="297"/>
            <ac:spMk id="49" creationId="{391E70DE-2D7D-A896-F0CC-268DC8AC00AF}"/>
          </ac:spMkLst>
        </pc:spChg>
        <pc:spChg chg="add mod ord">
          <ac:chgData name="Никита Бельтюков" userId="0739c7cd21f935ba" providerId="LiveId" clId="{3DA9B4A2-EF5D-4AA4-8DCA-07124AEA70C0}" dt="2023-03-21T15:20:20.003" v="4476" actId="1036"/>
          <ac:spMkLst>
            <pc:docMk/>
            <pc:sldMk cId="2952479146" sldId="297"/>
            <ac:spMk id="50" creationId="{C359770A-1016-13BC-92DA-0D077FEE12C7}"/>
          </ac:spMkLst>
        </pc:spChg>
        <pc:grpChg chg="del">
          <ac:chgData name="Никита Бельтюков" userId="0739c7cd21f935ba" providerId="LiveId" clId="{3DA9B4A2-EF5D-4AA4-8DCA-07124AEA70C0}" dt="2023-03-21T15:12:33.292" v="4315" actId="478"/>
          <ac:grpSpMkLst>
            <pc:docMk/>
            <pc:sldMk cId="2952479146" sldId="297"/>
            <ac:grpSpMk id="13" creationId="{00000000-0000-0000-0000-000000000000}"/>
          </ac:grpSpMkLst>
        </pc:grpChg>
        <pc:grpChg chg="del mod">
          <ac:chgData name="Никита Бельтюков" userId="0739c7cd21f935ba" providerId="LiveId" clId="{3DA9B4A2-EF5D-4AA4-8DCA-07124AEA70C0}" dt="2023-03-21T15:12:51.026" v="4321" actId="478"/>
          <ac:grpSpMkLst>
            <pc:docMk/>
            <pc:sldMk cId="2952479146" sldId="297"/>
            <ac:grpSpMk id="14" creationId="{00000000-0000-0000-0000-000000000000}"/>
          </ac:grpSpMkLst>
        </pc:grpChg>
        <pc:grpChg chg="del mod topLvl">
          <ac:chgData name="Никита Бельтюков" userId="0739c7cd21f935ba" providerId="LiveId" clId="{3DA9B4A2-EF5D-4AA4-8DCA-07124AEA70C0}" dt="2023-03-21T15:12:52.174" v="4322" actId="478"/>
          <ac:grpSpMkLst>
            <pc:docMk/>
            <pc:sldMk cId="2952479146" sldId="297"/>
            <ac:grpSpMk id="17" creationId="{00000000-0000-0000-0000-000000000000}"/>
          </ac:grpSpMkLst>
        </pc:grpChg>
        <pc:grpChg chg="del mod topLvl">
          <ac:chgData name="Никита Бельтюков" userId="0739c7cd21f935ba" providerId="LiveId" clId="{3DA9B4A2-EF5D-4AA4-8DCA-07124AEA70C0}" dt="2023-03-21T15:12:54.353" v="4323" actId="478"/>
          <ac:grpSpMkLst>
            <pc:docMk/>
            <pc:sldMk cId="2952479146" sldId="297"/>
            <ac:grpSpMk id="18" creationId="{00000000-0000-0000-0000-000000000000}"/>
          </ac:grpSpMkLst>
        </pc:grpChg>
        <pc:grpChg chg="del mod">
          <ac:chgData name="Никита Бельтюков" userId="0739c7cd21f935ba" providerId="LiveId" clId="{3DA9B4A2-EF5D-4AA4-8DCA-07124AEA70C0}" dt="2023-03-21T15:05:23.629" v="4224" actId="165"/>
          <ac:grpSpMkLst>
            <pc:docMk/>
            <pc:sldMk cId="2952479146" sldId="297"/>
            <ac:grpSpMk id="24" creationId="{00000000-0000-0000-0000-000000000000}"/>
          </ac:grpSpMkLst>
        </pc:grpChg>
        <pc:grpChg chg="del">
          <ac:chgData name="Никита Бельтюков" userId="0739c7cd21f935ba" providerId="LiveId" clId="{3DA9B4A2-EF5D-4AA4-8DCA-07124AEA70C0}" dt="2023-03-21T15:03:52.323" v="4198" actId="478"/>
          <ac:grpSpMkLst>
            <pc:docMk/>
            <pc:sldMk cId="2952479146" sldId="297"/>
            <ac:grpSpMk id="25" creationId="{00000000-0000-0000-0000-000000000000}"/>
          </ac:grpSpMkLst>
        </pc:grpChg>
        <pc:grpChg chg="add del mod">
          <ac:chgData name="Никита Бельтюков" userId="0739c7cd21f935ba" providerId="LiveId" clId="{3DA9B4A2-EF5D-4AA4-8DCA-07124AEA70C0}" dt="2023-03-21T15:12:39.821" v="4318" actId="165"/>
          <ac:grpSpMkLst>
            <pc:docMk/>
            <pc:sldMk cId="2952479146" sldId="297"/>
            <ac:grpSpMk id="26" creationId="{00000000-0000-0000-0000-000000000000}"/>
          </ac:grpSpMkLst>
        </pc:grpChg>
        <pc:grpChg chg="add mod">
          <ac:chgData name="Никита Бельтюков" userId="0739c7cd21f935ba" providerId="LiveId" clId="{3DA9B4A2-EF5D-4AA4-8DCA-07124AEA70C0}" dt="2023-03-21T15:19:31.176" v="4460" actId="1037"/>
          <ac:grpSpMkLst>
            <pc:docMk/>
            <pc:sldMk cId="2952479146" sldId="297"/>
            <ac:grpSpMk id="47" creationId="{C15A5500-D239-558D-7D6E-B7E84BF16D3F}"/>
          </ac:grpSpMkLst>
        </pc:grpChg>
        <pc:grpChg chg="add mod">
          <ac:chgData name="Никита Бельтюков" userId="0739c7cd21f935ba" providerId="LiveId" clId="{3DA9B4A2-EF5D-4AA4-8DCA-07124AEA70C0}" dt="2023-03-21T15:20:20.003" v="4476" actId="1036"/>
          <ac:grpSpMkLst>
            <pc:docMk/>
            <pc:sldMk cId="2952479146" sldId="297"/>
            <ac:grpSpMk id="48" creationId="{7A5D7C2B-164E-D08A-60C3-586D1174A8B8}"/>
          </ac:grpSpMkLst>
        </pc:grpChg>
        <pc:graphicFrameChg chg="add del mod topLvl">
          <ac:chgData name="Никита Бельтюков" userId="0739c7cd21f935ba" providerId="LiveId" clId="{3DA9B4A2-EF5D-4AA4-8DCA-07124AEA70C0}" dt="2023-03-21T15:06:29.107" v="4240" actId="478"/>
          <ac:graphicFrameMkLst>
            <pc:docMk/>
            <pc:sldMk cId="2952479146" sldId="297"/>
            <ac:graphicFrameMk id="22" creationId="{00000000-0000-0000-0000-000000000000}"/>
          </ac:graphicFrameMkLst>
        </pc:graphicFrameChg>
        <pc:graphicFrameChg chg="add del mod">
          <ac:chgData name="Никита Бельтюков" userId="0739c7cd21f935ba" providerId="LiveId" clId="{3DA9B4A2-EF5D-4AA4-8DCA-07124AEA70C0}" dt="2023-03-21T15:18:48.753" v="4426" actId="1076"/>
          <ac:graphicFrameMkLst>
            <pc:docMk/>
            <pc:sldMk cId="2952479146" sldId="297"/>
            <ac:graphicFrameMk id="43" creationId="{E79A1075-ACA0-DD2E-AFF1-46580C126AE9}"/>
          </ac:graphicFrameMkLst>
        </pc:graphicFrameChg>
        <pc:picChg chg="del">
          <ac:chgData name="Никита Бельтюков" userId="0739c7cd21f935ba" providerId="LiveId" clId="{3DA9B4A2-EF5D-4AA4-8DCA-07124AEA70C0}" dt="2023-03-21T15:12:33.292" v="4315" actId="478"/>
          <ac:picMkLst>
            <pc:docMk/>
            <pc:sldMk cId="2952479146" sldId="297"/>
            <ac:picMk id="9" creationId="{00000000-0000-0000-0000-000000000000}"/>
          </ac:picMkLst>
        </pc:picChg>
        <pc:picChg chg="del mod">
          <ac:chgData name="Никита Бельтюков" userId="0739c7cd21f935ba" providerId="LiveId" clId="{3DA9B4A2-EF5D-4AA4-8DCA-07124AEA70C0}" dt="2023-03-21T15:12:51.026" v="4321" actId="478"/>
          <ac:picMkLst>
            <pc:docMk/>
            <pc:sldMk cId="2952479146" sldId="297"/>
            <ac:picMk id="10" creationId="{00000000-0000-0000-0000-000000000000}"/>
          </ac:picMkLst>
        </pc:picChg>
        <pc:picChg chg="del topLvl">
          <ac:chgData name="Никита Бельтюков" userId="0739c7cd21f935ba" providerId="LiveId" clId="{3DA9B4A2-EF5D-4AA4-8DCA-07124AEA70C0}" dt="2023-03-21T15:03:52.323" v="4198" actId="478"/>
          <ac:picMkLst>
            <pc:docMk/>
            <pc:sldMk cId="2952479146" sldId="297"/>
            <ac:picMk id="21" creationId="{00000000-0000-0000-0000-000000000000}"/>
          </ac:picMkLst>
        </pc:picChg>
        <pc:picChg chg="add mod">
          <ac:chgData name="Никита Бельтюков" userId="0739c7cd21f935ba" providerId="LiveId" clId="{3DA9B4A2-EF5D-4AA4-8DCA-07124AEA70C0}" dt="2023-03-21T15:20:41.421" v="4499" actId="1036"/>
          <ac:picMkLst>
            <pc:docMk/>
            <pc:sldMk cId="2952479146" sldId="297"/>
            <ac:picMk id="35" creationId="{2074A98E-BB79-12F6-FDF8-DFFE425E3191}"/>
          </ac:picMkLst>
        </pc:picChg>
        <pc:picChg chg="add mod">
          <ac:chgData name="Никита Бельтюков" userId="0739c7cd21f935ba" providerId="LiveId" clId="{3DA9B4A2-EF5D-4AA4-8DCA-07124AEA70C0}" dt="2023-03-21T15:20:41.421" v="4499" actId="1036"/>
          <ac:picMkLst>
            <pc:docMk/>
            <pc:sldMk cId="2952479146" sldId="297"/>
            <ac:picMk id="37" creationId="{F7D92521-CF54-95A1-6E67-C872980ABBCF}"/>
          </ac:picMkLst>
        </pc:picChg>
        <pc:picChg chg="add mod">
          <ac:chgData name="Никита Бельтюков" userId="0739c7cd21f935ba" providerId="LiveId" clId="{3DA9B4A2-EF5D-4AA4-8DCA-07124AEA70C0}" dt="2023-03-21T15:20:41.421" v="4499" actId="1036"/>
          <ac:picMkLst>
            <pc:docMk/>
            <pc:sldMk cId="2952479146" sldId="297"/>
            <ac:picMk id="39" creationId="{F8E2A909-B416-2807-985B-3F3574A75D87}"/>
          </ac:picMkLst>
        </pc:picChg>
        <pc:cxnChg chg="del mod">
          <ac:chgData name="Никита Бельтюков" userId="0739c7cd21f935ba" providerId="LiveId" clId="{3DA9B4A2-EF5D-4AA4-8DCA-07124AEA70C0}" dt="2023-03-21T15:17:02.689" v="4397" actId="478"/>
          <ac:cxnSpMkLst>
            <pc:docMk/>
            <pc:sldMk cId="2952479146" sldId="297"/>
            <ac:cxnSpMk id="28" creationId="{00000000-0000-0000-0000-000000000000}"/>
          </ac:cxnSpMkLst>
        </pc:cxnChg>
        <pc:cxnChg chg="del mod">
          <ac:chgData name="Никита Бельтюков" userId="0739c7cd21f935ba" providerId="LiveId" clId="{3DA9B4A2-EF5D-4AA4-8DCA-07124AEA70C0}" dt="2023-03-21T15:16:55.159" v="4395" actId="478"/>
          <ac:cxnSpMkLst>
            <pc:docMk/>
            <pc:sldMk cId="2952479146" sldId="297"/>
            <ac:cxnSpMk id="31" creationId="{00000000-0000-0000-0000-000000000000}"/>
          </ac:cxnSpMkLst>
        </pc:cxnChg>
        <pc:cxnChg chg="del mod">
          <ac:chgData name="Никита Бельтюков" userId="0739c7cd21f935ba" providerId="LiveId" clId="{3DA9B4A2-EF5D-4AA4-8DCA-07124AEA70C0}" dt="2023-03-21T15:19:48.045" v="4462" actId="478"/>
          <ac:cxnSpMkLst>
            <pc:docMk/>
            <pc:sldMk cId="2952479146" sldId="297"/>
            <ac:cxnSpMk id="32" creationId="{00000000-0000-0000-0000-000000000000}"/>
          </ac:cxnSpMkLst>
        </pc:cxnChg>
      </pc:sldChg>
      <pc:sldChg chg="delSp">
        <pc:chgData name="Никита Бельтюков" userId="0739c7cd21f935ba" providerId="LiveId" clId="{3DA9B4A2-EF5D-4AA4-8DCA-07124AEA70C0}" dt="2023-03-21T05:04:19.564" v="340"/>
        <pc:sldMkLst>
          <pc:docMk/>
          <pc:sldMk cId="180912455" sldId="298"/>
        </pc:sldMkLst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180912455" sldId="298"/>
            <ac:spMk id="6" creationId="{D1F2E628-ACDC-478F-1C22-26370BB87BCF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180912455" sldId="298"/>
            <ac:spMk id="7" creationId="{6CCD309F-6EAD-B524-EF2C-B843961F532C}"/>
          </ac:spMkLst>
        </pc:spChg>
      </pc:sldChg>
      <pc:sldChg chg="delSp">
        <pc:chgData name="Никита Бельтюков" userId="0739c7cd21f935ba" providerId="LiveId" clId="{3DA9B4A2-EF5D-4AA4-8DCA-07124AEA70C0}" dt="2023-03-21T05:04:19.564" v="340"/>
        <pc:sldMkLst>
          <pc:docMk/>
          <pc:sldMk cId="147331845" sldId="299"/>
        </pc:sldMkLst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147331845" sldId="299"/>
            <ac:spMk id="3" creationId="{9C154489-E8B1-0801-955F-304669F9FD55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147331845" sldId="299"/>
            <ac:spMk id="5" creationId="{E3091EA8-89F5-1B32-5743-D1B256975080}"/>
          </ac:spMkLst>
        </pc:spChg>
      </pc:sldChg>
      <pc:sldChg chg="delSp">
        <pc:chgData name="Никита Бельтюков" userId="0739c7cd21f935ba" providerId="LiveId" clId="{3DA9B4A2-EF5D-4AA4-8DCA-07124AEA70C0}" dt="2023-03-21T05:04:19.564" v="340"/>
        <pc:sldMkLst>
          <pc:docMk/>
          <pc:sldMk cId="1050931625" sldId="300"/>
        </pc:sldMkLst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1050931625" sldId="300"/>
            <ac:spMk id="3" creationId="{F2E1929B-ADDD-8EBD-045C-A6542AC7C948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1050931625" sldId="300"/>
            <ac:spMk id="5" creationId="{91DA256D-46D3-913F-BBD5-545419CB268C}"/>
          </ac:spMkLst>
        </pc:spChg>
      </pc:sldChg>
      <pc:sldChg chg="delSp">
        <pc:chgData name="Никита Бельтюков" userId="0739c7cd21f935ba" providerId="LiveId" clId="{3DA9B4A2-EF5D-4AA4-8DCA-07124AEA70C0}" dt="2023-03-21T05:04:19.564" v="340"/>
        <pc:sldMkLst>
          <pc:docMk/>
          <pc:sldMk cId="1089581342" sldId="305"/>
        </pc:sldMkLst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1089581342" sldId="305"/>
            <ac:spMk id="3" creationId="{066BAAC9-3973-0A31-D818-2BD49C8B623F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1089581342" sldId="305"/>
            <ac:spMk id="4" creationId="{D7864476-2296-996F-6AE7-0120D455CA02}"/>
          </ac:spMkLst>
        </pc:spChg>
      </pc:sldChg>
      <pc:sldChg chg="delSp">
        <pc:chgData name="Никита Бельтюков" userId="0739c7cd21f935ba" providerId="LiveId" clId="{3DA9B4A2-EF5D-4AA4-8DCA-07124AEA70C0}" dt="2023-03-21T05:04:19.564" v="340"/>
        <pc:sldMkLst>
          <pc:docMk/>
          <pc:sldMk cId="1562063992" sldId="306"/>
        </pc:sldMkLst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1562063992" sldId="306"/>
            <ac:spMk id="3" creationId="{7D814CE0-2B5B-2783-AFAF-2FE7D33D25AF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1562063992" sldId="306"/>
            <ac:spMk id="4" creationId="{9ABFF2F9-F1ED-B74C-1DFC-798A3C1E831D}"/>
          </ac:spMkLst>
        </pc:spChg>
      </pc:sldChg>
      <pc:sldChg chg="delSp">
        <pc:chgData name="Никита Бельтюков" userId="0739c7cd21f935ba" providerId="LiveId" clId="{3DA9B4A2-EF5D-4AA4-8DCA-07124AEA70C0}" dt="2023-03-21T05:04:19.564" v="340"/>
        <pc:sldMkLst>
          <pc:docMk/>
          <pc:sldMk cId="140322740" sldId="307"/>
        </pc:sldMkLst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140322740" sldId="307"/>
            <ac:spMk id="6" creationId="{2C5EABC9-9F3C-9D0B-6507-11468F56148A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140322740" sldId="307"/>
            <ac:spMk id="7" creationId="{6CBBBD45-D517-17BF-3C40-C57E48488AE0}"/>
          </ac:spMkLst>
        </pc:spChg>
      </pc:sldChg>
      <pc:sldChg chg="delSp">
        <pc:chgData name="Никита Бельтюков" userId="0739c7cd21f935ba" providerId="LiveId" clId="{3DA9B4A2-EF5D-4AA4-8DCA-07124AEA70C0}" dt="2023-03-21T05:04:19.564" v="340"/>
        <pc:sldMkLst>
          <pc:docMk/>
          <pc:sldMk cId="820570950" sldId="308"/>
        </pc:sldMkLst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820570950" sldId="308"/>
            <ac:spMk id="3" creationId="{44CA3416-C3B9-D8E1-B952-842A18941F1D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820570950" sldId="308"/>
            <ac:spMk id="5" creationId="{42D11DAB-5222-6C28-BE92-8D4F481C38F1}"/>
          </ac:spMkLst>
        </pc:spChg>
      </pc:sldChg>
      <pc:sldChg chg="delSp">
        <pc:chgData name="Никита Бельтюков" userId="0739c7cd21f935ba" providerId="LiveId" clId="{3DA9B4A2-EF5D-4AA4-8DCA-07124AEA70C0}" dt="2023-03-21T05:04:19.564" v="340"/>
        <pc:sldMkLst>
          <pc:docMk/>
          <pc:sldMk cId="2203455002" sldId="311"/>
        </pc:sldMkLst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2203455002" sldId="311"/>
            <ac:spMk id="6" creationId="{C94AF9C0-7134-24C7-6246-71DC24EA1E8E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2203455002" sldId="311"/>
            <ac:spMk id="7" creationId="{5B587A1D-16F4-9CDB-E56C-1EE3AAD963B5}"/>
          </ac:spMkLst>
        </pc:spChg>
      </pc:sldChg>
      <pc:sldChg chg="delSp">
        <pc:chgData name="Никита Бельтюков" userId="0739c7cd21f935ba" providerId="LiveId" clId="{3DA9B4A2-EF5D-4AA4-8DCA-07124AEA70C0}" dt="2023-03-21T05:04:19.564" v="340"/>
        <pc:sldMkLst>
          <pc:docMk/>
          <pc:sldMk cId="1674685977" sldId="312"/>
        </pc:sldMkLst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1674685977" sldId="312"/>
            <ac:spMk id="2" creationId="{79DCED1F-C4F5-1987-07F1-8AF33BB5BE56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1674685977" sldId="312"/>
            <ac:spMk id="3" creationId="{B89CDB04-6CF1-9188-3293-BAF01D01C234}"/>
          </ac:spMkLst>
        </pc:spChg>
      </pc:sldChg>
      <pc:sldChg chg="addSp delSp modSp mod">
        <pc:chgData name="Никита Бельтюков" userId="0739c7cd21f935ba" providerId="LiveId" clId="{3DA9B4A2-EF5D-4AA4-8DCA-07124AEA70C0}" dt="2023-03-21T14:43:23.830" v="3920" actId="1036"/>
        <pc:sldMkLst>
          <pc:docMk/>
          <pc:sldMk cId="2258591061" sldId="313"/>
        </pc:sldMkLst>
        <pc:spChg chg="del">
          <ac:chgData name="Никита Бельтюков" userId="0739c7cd21f935ba" providerId="LiveId" clId="{3DA9B4A2-EF5D-4AA4-8DCA-07124AEA70C0}" dt="2023-03-21T05:03:07.135" v="325"/>
          <ac:spMkLst>
            <pc:docMk/>
            <pc:sldMk cId="2258591061" sldId="313"/>
            <ac:spMk id="2" creationId="{6143B8CC-42CA-1262-2679-945A26E302CD}"/>
          </ac:spMkLst>
        </pc:spChg>
        <pc:spChg chg="add mod ord">
          <ac:chgData name="Никита Бельтюков" userId="0739c7cd21f935ba" providerId="LiveId" clId="{3DA9B4A2-EF5D-4AA4-8DCA-07124AEA70C0}" dt="2023-03-21T13:17:27.084" v="2734" actId="167"/>
          <ac:spMkLst>
            <pc:docMk/>
            <pc:sldMk cId="2258591061" sldId="313"/>
            <ac:spMk id="2" creationId="{D3C44679-467E-6783-6DFB-E9A13E30C744}"/>
          </ac:spMkLst>
        </pc:spChg>
        <pc:spChg chg="del mod">
          <ac:chgData name="Никита Бельтюков" userId="0739c7cd21f935ba" providerId="LiveId" clId="{3DA9B4A2-EF5D-4AA4-8DCA-07124AEA70C0}" dt="2023-03-21T13:16:10.448" v="2721" actId="478"/>
          <ac:spMkLst>
            <pc:docMk/>
            <pc:sldMk cId="2258591061" sldId="313"/>
            <ac:spMk id="3" creationId="{00000000-0000-0000-0000-000000000000}"/>
          </ac:spMkLst>
        </pc:spChg>
        <pc:spChg chg="del">
          <ac:chgData name="Никита Бельтюков" userId="0739c7cd21f935ba" providerId="LiveId" clId="{3DA9B4A2-EF5D-4AA4-8DCA-07124AEA70C0}" dt="2023-03-21T05:04:19.564" v="340"/>
          <ac:spMkLst>
            <pc:docMk/>
            <pc:sldMk cId="2258591061" sldId="313"/>
            <ac:spMk id="4" creationId="{0C1D2D95-0B9F-DC0A-1C96-10ECE579090F}"/>
          </ac:spMkLst>
        </pc:spChg>
        <pc:spChg chg="add mod ord">
          <ac:chgData name="Никита Бельтюков" userId="0739c7cd21f935ba" providerId="LiveId" clId="{3DA9B4A2-EF5D-4AA4-8DCA-07124AEA70C0}" dt="2023-03-21T13:16:24.131" v="2724" actId="167"/>
          <ac:spMkLst>
            <pc:docMk/>
            <pc:sldMk cId="2258591061" sldId="313"/>
            <ac:spMk id="4" creationId="{4EB7DC1E-4C37-2449-F9C5-A19D8D289659}"/>
          </ac:spMkLst>
        </pc:spChg>
        <pc:spChg chg="add del mod">
          <ac:chgData name="Никита Бельтюков" userId="0739c7cd21f935ba" providerId="LiveId" clId="{3DA9B4A2-EF5D-4AA4-8DCA-07124AEA70C0}" dt="2023-03-21T13:21:27.042" v="2909"/>
          <ac:spMkLst>
            <pc:docMk/>
            <pc:sldMk cId="2258591061" sldId="313"/>
            <ac:spMk id="6" creationId="{55B95EAB-DCDD-F811-4450-CB46F4CF64F7}"/>
          </ac:spMkLst>
        </pc:spChg>
        <pc:spChg chg="mod">
          <ac:chgData name="Никита Бельтюков" userId="0739c7cd21f935ba" providerId="LiveId" clId="{3DA9B4A2-EF5D-4AA4-8DCA-07124AEA70C0}" dt="2023-03-21T13:21:14.099" v="2907" actId="1035"/>
          <ac:spMkLst>
            <pc:docMk/>
            <pc:sldMk cId="2258591061" sldId="313"/>
            <ac:spMk id="9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3:20:56.466" v="2826" actId="1035"/>
          <ac:spMkLst>
            <pc:docMk/>
            <pc:sldMk cId="2258591061" sldId="313"/>
            <ac:spMk id="13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3:19:25.552" v="2797" actId="1038"/>
          <ac:spMkLst>
            <pc:docMk/>
            <pc:sldMk cId="2258591061" sldId="313"/>
            <ac:spMk id="14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3:02.075" v="3891" actId="1035"/>
          <ac:spMkLst>
            <pc:docMk/>
            <pc:sldMk cId="2258591061" sldId="313"/>
            <ac:spMk id="16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3:23.830" v="3920" actId="1036"/>
          <ac:spMkLst>
            <pc:docMk/>
            <pc:sldMk cId="2258591061" sldId="313"/>
            <ac:spMk id="17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3:19:53.360" v="2804" actId="207"/>
          <ac:spMkLst>
            <pc:docMk/>
            <pc:sldMk cId="2258591061" sldId="313"/>
            <ac:spMk id="18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3:17:55.109" v="2757" actId="207"/>
          <ac:spMkLst>
            <pc:docMk/>
            <pc:sldMk cId="2258591061" sldId="313"/>
            <ac:spMk id="19" creationId="{00000000-0000-0000-0000-000000000000}"/>
          </ac:spMkLst>
        </pc:spChg>
        <pc:spChg chg="mod">
          <ac:chgData name="Никита Бельтюков" userId="0739c7cd21f935ba" providerId="LiveId" clId="{3DA9B4A2-EF5D-4AA4-8DCA-07124AEA70C0}" dt="2023-03-21T14:43:18.369" v="3912" actId="1076"/>
          <ac:spMkLst>
            <pc:docMk/>
            <pc:sldMk cId="2258591061" sldId="313"/>
            <ac:spMk id="21" creationId="{00000000-0000-0000-0000-000000000000}"/>
          </ac:spMkLst>
        </pc:spChg>
        <pc:grpChg chg="mod">
          <ac:chgData name="Никита Бельтюков" userId="0739c7cd21f935ba" providerId="LiveId" clId="{3DA9B4A2-EF5D-4AA4-8DCA-07124AEA70C0}" dt="2023-03-21T13:17:22.504" v="2733" actId="1076"/>
          <ac:grpSpMkLst>
            <pc:docMk/>
            <pc:sldMk cId="2258591061" sldId="313"/>
            <ac:grpSpMk id="23" creationId="{00000000-0000-0000-0000-000000000000}"/>
          </ac:grpSpMkLst>
        </pc:grpChg>
        <pc:grpChg chg="mod">
          <ac:chgData name="Никита Бельтюков" userId="0739c7cd21f935ba" providerId="LiveId" clId="{3DA9B4A2-EF5D-4AA4-8DCA-07124AEA70C0}" dt="2023-03-21T14:43:22.010" v="3916" actId="1036"/>
          <ac:grpSpMkLst>
            <pc:docMk/>
            <pc:sldMk cId="2258591061" sldId="313"/>
            <ac:grpSpMk id="24" creationId="{00000000-0000-0000-0000-000000000000}"/>
          </ac:grpSpMkLst>
        </pc:grpChg>
        <pc:picChg chg="add del mod">
          <ac:chgData name="Никита Бельтюков" userId="0739c7cd21f935ba" providerId="LiveId" clId="{3DA9B4A2-EF5D-4AA4-8DCA-07124AEA70C0}" dt="2023-03-21T13:18:42.034" v="2775" actId="1076"/>
          <ac:picMkLst>
            <pc:docMk/>
            <pc:sldMk cId="2258591061" sldId="313"/>
            <ac:picMk id="10" creationId="{00000000-0000-0000-0000-000000000000}"/>
          </ac:picMkLst>
        </pc:picChg>
      </pc:sldChg>
      <pc:sldMasterChg chg="modSldLayout">
        <pc:chgData name="Никита Бельтюков" userId="0739c7cd21f935ba" providerId="LiveId" clId="{3DA9B4A2-EF5D-4AA4-8DCA-07124AEA70C0}" dt="2023-03-21T05:04:49.196" v="348"/>
        <pc:sldMasterMkLst>
          <pc:docMk/>
          <pc:sldMasterMk cId="1291578965" sldId="2147483648"/>
        </pc:sldMasterMkLst>
        <pc:sldLayoutChg chg="addSp delSp modSp mod">
          <pc:chgData name="Никита Бельтюков" userId="0739c7cd21f935ba" providerId="LiveId" clId="{3DA9B4A2-EF5D-4AA4-8DCA-07124AEA70C0}" dt="2023-03-21T05:03:50.215" v="335"/>
          <pc:sldLayoutMkLst>
            <pc:docMk/>
            <pc:sldMasterMk cId="1291578965" sldId="2147483648"/>
            <pc:sldLayoutMk cId="2348529346" sldId="2147483650"/>
          </pc:sldLayoutMkLst>
          <pc:spChg chg="del">
            <ac:chgData name="Никита Бельтюков" userId="0739c7cd21f935ba" providerId="LiveId" clId="{3DA9B4A2-EF5D-4AA4-8DCA-07124AEA70C0}" dt="2023-03-21T05:03:49.948" v="334" actId="478"/>
            <ac:spMkLst>
              <pc:docMk/>
              <pc:sldMasterMk cId="1291578965" sldId="2147483648"/>
              <pc:sldLayoutMk cId="2348529346" sldId="2147483650"/>
              <ac:spMk id="6" creationId="{00000000-0000-0000-0000-000000000000}"/>
            </ac:spMkLst>
          </pc:spChg>
          <pc:spChg chg="add mod">
            <ac:chgData name="Никита Бельтюков" userId="0739c7cd21f935ba" providerId="LiveId" clId="{3DA9B4A2-EF5D-4AA4-8DCA-07124AEA70C0}" dt="2023-03-21T05:03:50.215" v="335"/>
            <ac:spMkLst>
              <pc:docMk/>
              <pc:sldMasterMk cId="1291578965" sldId="2147483648"/>
              <pc:sldLayoutMk cId="2348529346" sldId="2147483650"/>
              <ac:spMk id="7" creationId="{6C5F09D7-2B97-D2D5-F6B8-DAC307CF886D}"/>
            </ac:spMkLst>
          </pc:spChg>
        </pc:sldLayoutChg>
        <pc:sldLayoutChg chg="addSp delSp modSp mod">
          <pc:chgData name="Никита Бельтюков" userId="0739c7cd21f935ba" providerId="LiveId" clId="{3DA9B4A2-EF5D-4AA4-8DCA-07124AEA70C0}" dt="2023-03-21T05:03:55.299" v="337"/>
          <pc:sldLayoutMkLst>
            <pc:docMk/>
            <pc:sldMasterMk cId="1291578965" sldId="2147483648"/>
            <pc:sldLayoutMk cId="2525068083" sldId="2147483651"/>
          </pc:sldLayoutMkLst>
          <pc:spChg chg="del">
            <ac:chgData name="Никита Бельтюков" userId="0739c7cd21f935ba" providerId="LiveId" clId="{3DA9B4A2-EF5D-4AA4-8DCA-07124AEA70C0}" dt="2023-03-21T05:03:55.033" v="336" actId="478"/>
            <ac:spMkLst>
              <pc:docMk/>
              <pc:sldMasterMk cId="1291578965" sldId="2147483648"/>
              <pc:sldLayoutMk cId="2525068083" sldId="2147483651"/>
              <ac:spMk id="6" creationId="{00000000-0000-0000-0000-000000000000}"/>
            </ac:spMkLst>
          </pc:spChg>
          <pc:spChg chg="add mod">
            <ac:chgData name="Никита Бельтюков" userId="0739c7cd21f935ba" providerId="LiveId" clId="{3DA9B4A2-EF5D-4AA4-8DCA-07124AEA70C0}" dt="2023-03-21T05:03:55.299" v="337"/>
            <ac:spMkLst>
              <pc:docMk/>
              <pc:sldMasterMk cId="1291578965" sldId="2147483648"/>
              <pc:sldLayoutMk cId="2525068083" sldId="2147483651"/>
              <ac:spMk id="8" creationId="{2BA86FA7-5BAC-D281-F97A-25E1E4B6CF4F}"/>
            </ac:spMkLst>
          </pc:spChg>
        </pc:sldLayoutChg>
        <pc:sldLayoutChg chg="addSp delSp modSp mod">
          <pc:chgData name="Никита Бельтюков" userId="0739c7cd21f935ba" providerId="LiveId" clId="{3DA9B4A2-EF5D-4AA4-8DCA-07124AEA70C0}" dt="2023-03-21T05:04:38.459" v="342"/>
          <pc:sldLayoutMkLst>
            <pc:docMk/>
            <pc:sldMasterMk cId="1291578965" sldId="2147483648"/>
            <pc:sldLayoutMk cId="1298198867" sldId="2147483652"/>
          </pc:sldLayoutMkLst>
          <pc:spChg chg="del">
            <ac:chgData name="Никита Бельтюков" userId="0739c7cd21f935ba" providerId="LiveId" clId="{3DA9B4A2-EF5D-4AA4-8DCA-07124AEA70C0}" dt="2023-03-21T05:04:37.611" v="341" actId="478"/>
            <ac:spMkLst>
              <pc:docMk/>
              <pc:sldMasterMk cId="1291578965" sldId="2147483648"/>
              <pc:sldLayoutMk cId="1298198867" sldId="2147483652"/>
              <ac:spMk id="7" creationId="{00000000-0000-0000-0000-000000000000}"/>
            </ac:spMkLst>
          </pc:spChg>
          <pc:spChg chg="add mod">
            <ac:chgData name="Никита Бельтюков" userId="0739c7cd21f935ba" providerId="LiveId" clId="{3DA9B4A2-EF5D-4AA4-8DCA-07124AEA70C0}" dt="2023-03-21T05:04:38.459" v="342"/>
            <ac:spMkLst>
              <pc:docMk/>
              <pc:sldMasterMk cId="1291578965" sldId="2147483648"/>
              <pc:sldLayoutMk cId="1298198867" sldId="2147483652"/>
              <ac:spMk id="8" creationId="{8198F759-FB0E-71AE-A44B-5615DA1EB704}"/>
            </ac:spMkLst>
          </pc:spChg>
        </pc:sldLayoutChg>
        <pc:sldLayoutChg chg="addSp delSp modSp mod">
          <pc:chgData name="Никита Бельтюков" userId="0739c7cd21f935ba" providerId="LiveId" clId="{3DA9B4A2-EF5D-4AA4-8DCA-07124AEA70C0}" dt="2023-03-21T05:04:45.349" v="346"/>
          <pc:sldLayoutMkLst>
            <pc:docMk/>
            <pc:sldMasterMk cId="1291578965" sldId="2147483648"/>
            <pc:sldLayoutMk cId="3154640124" sldId="2147483653"/>
          </pc:sldLayoutMkLst>
          <pc:spChg chg="del">
            <ac:chgData name="Никита Бельтюков" userId="0739c7cd21f935ba" providerId="LiveId" clId="{3DA9B4A2-EF5D-4AA4-8DCA-07124AEA70C0}" dt="2023-03-21T05:04:44.658" v="345" actId="478"/>
            <ac:spMkLst>
              <pc:docMk/>
              <pc:sldMasterMk cId="1291578965" sldId="2147483648"/>
              <pc:sldLayoutMk cId="3154640124" sldId="2147483653"/>
              <ac:spMk id="9" creationId="{00000000-0000-0000-0000-000000000000}"/>
            </ac:spMkLst>
          </pc:spChg>
          <pc:spChg chg="add mod">
            <ac:chgData name="Никита Бельтюков" userId="0739c7cd21f935ba" providerId="LiveId" clId="{3DA9B4A2-EF5D-4AA4-8DCA-07124AEA70C0}" dt="2023-03-21T05:04:45.349" v="346"/>
            <ac:spMkLst>
              <pc:docMk/>
              <pc:sldMasterMk cId="1291578965" sldId="2147483648"/>
              <pc:sldLayoutMk cId="3154640124" sldId="2147483653"/>
              <ac:spMk id="11" creationId="{CA0F9B5B-E627-7C2A-D165-07DDD8D1038E}"/>
            </ac:spMkLst>
          </pc:spChg>
        </pc:sldLayoutChg>
        <pc:sldLayoutChg chg="addSp delSp modSp mod">
          <pc:chgData name="Никита Бельтюков" userId="0739c7cd21f935ba" providerId="LiveId" clId="{3DA9B4A2-EF5D-4AA4-8DCA-07124AEA70C0}" dt="2023-03-21T05:04:49.196" v="348"/>
          <pc:sldLayoutMkLst>
            <pc:docMk/>
            <pc:sldMasterMk cId="1291578965" sldId="2147483648"/>
            <pc:sldLayoutMk cId="2282612901" sldId="2147483654"/>
          </pc:sldLayoutMkLst>
          <pc:spChg chg="del">
            <ac:chgData name="Никита Бельтюков" userId="0739c7cd21f935ba" providerId="LiveId" clId="{3DA9B4A2-EF5D-4AA4-8DCA-07124AEA70C0}" dt="2023-03-21T05:04:48.064" v="347" actId="478"/>
            <ac:spMkLst>
              <pc:docMk/>
              <pc:sldMasterMk cId="1291578965" sldId="2147483648"/>
              <pc:sldLayoutMk cId="2282612901" sldId="2147483654"/>
              <ac:spMk id="5" creationId="{00000000-0000-0000-0000-000000000000}"/>
            </ac:spMkLst>
          </pc:spChg>
          <pc:spChg chg="add mod">
            <ac:chgData name="Никита Бельтюков" userId="0739c7cd21f935ba" providerId="LiveId" clId="{3DA9B4A2-EF5D-4AA4-8DCA-07124AEA70C0}" dt="2023-03-21T05:04:49.196" v="348"/>
            <ac:spMkLst>
              <pc:docMk/>
              <pc:sldMasterMk cId="1291578965" sldId="2147483648"/>
              <pc:sldLayoutMk cId="2282612901" sldId="2147483654"/>
              <ac:spMk id="7" creationId="{A5B69EB5-0B96-6387-E2CD-3CC3C2BCE634}"/>
            </ac:spMkLst>
          </pc:spChg>
        </pc:sldLayoutChg>
        <pc:sldLayoutChg chg="addSp delSp modSp mod">
          <pc:chgData name="Никита Бельтюков" userId="0739c7cd21f935ba" providerId="LiveId" clId="{3DA9B4A2-EF5D-4AA4-8DCA-07124AEA70C0}" dt="2023-03-21T05:03:46.698" v="333"/>
          <pc:sldLayoutMkLst>
            <pc:docMk/>
            <pc:sldMasterMk cId="1291578965" sldId="2147483648"/>
            <pc:sldLayoutMk cId="693337192" sldId="2147483664"/>
          </pc:sldLayoutMkLst>
          <pc:spChg chg="del">
            <ac:chgData name="Никита Бельтюков" userId="0739c7cd21f935ba" providerId="LiveId" clId="{3DA9B4A2-EF5D-4AA4-8DCA-07124AEA70C0}" dt="2023-03-21T05:03:46.337" v="332" actId="478"/>
            <ac:spMkLst>
              <pc:docMk/>
              <pc:sldMasterMk cId="1291578965" sldId="2147483648"/>
              <pc:sldLayoutMk cId="693337192" sldId="2147483664"/>
              <ac:spMk id="6" creationId="{00000000-0000-0000-0000-000000000000}"/>
            </ac:spMkLst>
          </pc:spChg>
          <pc:spChg chg="add mod">
            <ac:chgData name="Никита Бельтюков" userId="0739c7cd21f935ba" providerId="LiveId" clId="{3DA9B4A2-EF5D-4AA4-8DCA-07124AEA70C0}" dt="2023-03-21T05:03:46.698" v="333"/>
            <ac:spMkLst>
              <pc:docMk/>
              <pc:sldMasterMk cId="1291578965" sldId="2147483648"/>
              <pc:sldLayoutMk cId="693337192" sldId="2147483664"/>
              <ac:spMk id="8" creationId="{C438F12C-2EC8-9490-158C-6D379210C4F2}"/>
            </ac:spMkLst>
          </pc:spChg>
        </pc:sldLayoutChg>
        <pc:sldLayoutChg chg="modSp mod">
          <pc:chgData name="Никита Бельтюков" userId="0739c7cd21f935ba" providerId="LiveId" clId="{3DA9B4A2-EF5D-4AA4-8DCA-07124AEA70C0}" dt="2023-03-21T05:03:20.894" v="331" actId="1038"/>
          <pc:sldLayoutMkLst>
            <pc:docMk/>
            <pc:sldMasterMk cId="1291578965" sldId="2147483648"/>
            <pc:sldLayoutMk cId="2358648300" sldId="2147483665"/>
          </pc:sldLayoutMkLst>
          <pc:spChg chg="mod">
            <ac:chgData name="Никита Бельтюков" userId="0739c7cd21f935ba" providerId="LiveId" clId="{3DA9B4A2-EF5D-4AA4-8DCA-07124AEA70C0}" dt="2023-03-21T05:03:20.894" v="331" actId="1038"/>
            <ac:spMkLst>
              <pc:docMk/>
              <pc:sldMasterMk cId="1291578965" sldId="2147483648"/>
              <pc:sldLayoutMk cId="2358648300" sldId="2147483665"/>
              <ac:spMk id="6" creationId="{00000000-0000-0000-0000-000000000000}"/>
            </ac:spMkLst>
          </pc:spChg>
        </pc:sldLayoutChg>
        <pc:sldLayoutChg chg="addSp delSp modSp mod">
          <pc:chgData name="Никита Бельтюков" userId="0739c7cd21f935ba" providerId="LiveId" clId="{3DA9B4A2-EF5D-4AA4-8DCA-07124AEA70C0}" dt="2023-03-21T05:04:41.741" v="344"/>
          <pc:sldLayoutMkLst>
            <pc:docMk/>
            <pc:sldMasterMk cId="1291578965" sldId="2147483648"/>
            <pc:sldLayoutMk cId="189465663" sldId="2147483666"/>
          </pc:sldLayoutMkLst>
          <pc:spChg chg="del">
            <ac:chgData name="Никита Бельтюков" userId="0739c7cd21f935ba" providerId="LiveId" clId="{3DA9B4A2-EF5D-4AA4-8DCA-07124AEA70C0}" dt="2023-03-21T05:04:40.814" v="343" actId="478"/>
            <ac:spMkLst>
              <pc:docMk/>
              <pc:sldMasterMk cId="1291578965" sldId="2147483648"/>
              <pc:sldLayoutMk cId="189465663" sldId="2147483666"/>
              <ac:spMk id="7" creationId="{00000000-0000-0000-0000-000000000000}"/>
            </ac:spMkLst>
          </pc:spChg>
          <pc:spChg chg="add mod">
            <ac:chgData name="Никита Бельтюков" userId="0739c7cd21f935ba" providerId="LiveId" clId="{3DA9B4A2-EF5D-4AA4-8DCA-07124AEA70C0}" dt="2023-03-21T05:04:41.741" v="344"/>
            <ac:spMkLst>
              <pc:docMk/>
              <pc:sldMasterMk cId="1291578965" sldId="2147483648"/>
              <pc:sldLayoutMk cId="189465663" sldId="2147483666"/>
              <ac:spMk id="9" creationId="{23DA5DBC-CD26-C624-83A2-17F7AF0EB438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AA719-8712-4CEB-A59A-ED8764C36FF1}" type="datetimeFigureOut">
              <a:rPr lang="ru-RU" smtClean="0"/>
              <a:t>03.08.2026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3771F6-3FE6-4108-BBFE-48A43414398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7177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Данный шаблон</a:t>
            </a:r>
            <a:r>
              <a:rPr lang="ru-RU" baseline="0" dirty="0" smtClean="0"/>
              <a:t> можно использовать для всех вариантов докладов за исключением Оперативных совещаний ПСО и Заседаний ПСО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4930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4862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2000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54770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55265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95217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66629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771F6-3FE6-4108-BBFE-48A434143981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128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90747" y="1695876"/>
            <a:ext cx="7007257" cy="18188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90746" y="3630318"/>
            <a:ext cx="7007258" cy="14413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7951AC-0F53-4B10-8BDC-D98DB791FE02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38501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78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Заголовок раздел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365C73-862D-4118-B372-64C237D5C03A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586483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16608A1-4725-4153-BCF4-EBFCA167650C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2BA86FA7-5BAC-D281-F97A-25E1E4B6C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50680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Заголовок раздел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1338" y="503107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1338" y="3382832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86078E-FA0E-46D3-B969-4A3D719158E7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49712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06699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D85126-3FAF-49EF-B91E-FAA0CE00BA70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8198F759-FB0E-71AE-A44B-5615DA1EB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0646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198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Два объект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606699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AD85126-3FAF-49EF-B91E-FAA0CE00BA70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8198F759-FB0E-71AE-A44B-5615DA1EB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32" y="36512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259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Два объекта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465297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97156B-21CF-411A-B554-8EBAA64BD367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23DA5DBC-CD26-C624-83A2-17F7AF0EB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0646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65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9482563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7601895-E7B6-46F1-A529-365667461793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11" name="Номер слайда 5">
            <a:extLst>
              <a:ext uri="{FF2B5EF4-FFF2-40B4-BE49-F238E27FC236}">
                <a16:creationId xmlns:a16="http://schemas.microsoft.com/office/drawing/2014/main" id="{CA0F9B5B-E627-7C2A-D165-07DDD8D10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0646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401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6564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38A3E75-C905-41B8-B472-697E015D4DC8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A5B69EB5-0B96-6387-E2CD-3CC3C2BCE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06465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6129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16564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2968D4C-FEAC-45A9-9F90-098DABF9BB6E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406" y="295752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1454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Только заголовок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6598"/>
            <a:ext cx="5835977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A75109-3706-41DB-AF81-74D7CD0060D8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53" y="295752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225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8198" y="1639315"/>
            <a:ext cx="9043447" cy="1818800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8198" y="3573757"/>
            <a:ext cx="6441649" cy="14413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D59D3C-7E78-4184-AFA9-0E3E6896AC52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138501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98" y="431308"/>
            <a:ext cx="3168408" cy="53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8923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6598"/>
            <a:ext cx="5835977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A75109-3706-41DB-AF81-74D7CD0060D8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53" y="295752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6988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Только заголовок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656598"/>
            <a:ext cx="5835977" cy="266087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A75109-3706-41DB-AF81-74D7CD0060D8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353" y="295752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7361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AB8A4E0-77A3-4E78-866E-C42E2CD8E3BD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2406" y="295752"/>
            <a:ext cx="835826" cy="547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0138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4BEDAFC-DE6F-495A-B3AC-E24D7CE57E5A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16960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43524" y="249810"/>
            <a:ext cx="3581383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1" y="249811"/>
            <a:ext cx="7626284" cy="5943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43524" y="1850010"/>
            <a:ext cx="3581383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CB1A371-D761-46DA-B9A9-FD11128351F6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77478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3728" y="249810"/>
            <a:ext cx="5901179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1" y="249811"/>
            <a:ext cx="5109328" cy="5943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23728" y="1850010"/>
            <a:ext cx="590117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74A72F-E6A9-45CD-BE55-376EE4F2F5A9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58626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71002" y="249810"/>
            <a:ext cx="3553905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1" y="249811"/>
            <a:ext cx="7532016" cy="5943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71002" y="1850010"/>
            <a:ext cx="355390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43A3C31-7315-41BB-8C48-FBACDC3350A4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16498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3_Объект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95448" y="249810"/>
            <a:ext cx="5929460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231" y="249811"/>
            <a:ext cx="5165889" cy="59436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95448" y="1850010"/>
            <a:ext cx="592946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E2BE811-64AE-400F-944D-EE04966BB330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9186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448" y="636310"/>
            <a:ext cx="5155659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399245" y="0"/>
            <a:ext cx="5792755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68448" y="2236510"/>
            <a:ext cx="5155659" cy="24297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268A5-7786-4473-BE62-5BE76B44685D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650979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F37E54D-A078-4514-924A-FD982355392D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453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3421" y="365125"/>
            <a:ext cx="9889503" cy="1325563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92E19C4-26CD-49FE-8403-5058E2F13BEE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22368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800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5AC72F4-A869-4C8A-8E05-4F214E733A11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702639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FFA48-C9F3-4A42-8259-06657A5BFD2B}" type="datetime1">
              <a:rPr lang="ru-RU" smtClean="0"/>
              <a:t>03.08.2026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38464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solidFill>
          <a:srgbClr val="E1E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5950" y="1875934"/>
            <a:ext cx="5533534" cy="3186260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2021C9-4CEA-4A79-BA55-5AC8BA940C85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54012" y="160256"/>
            <a:ext cx="4942797" cy="628767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22368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84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7352" y="1875934"/>
            <a:ext cx="5533534" cy="3186260"/>
          </a:xfrm>
          <a:prstGeom prst="rect">
            <a:avLst/>
          </a:prstGeo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DAF992-1A05-43BC-9C63-DB781E607B49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066F32-1377-43F8-A1C8-A41B3062252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07919" y="1564849"/>
            <a:ext cx="5646246" cy="34158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22368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6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380456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6FCEF11-FC61-4933-895A-95FA14967232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2554" y="222368"/>
            <a:ext cx="784945" cy="513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529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118023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DDA46E-C0CD-4A35-90E7-90184759EB50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6163" y="198502"/>
            <a:ext cx="3347487" cy="45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337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118023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DDA46E-C0CD-4A35-90E7-90184759EB50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C438F12C-2EC8-9490-158C-6D379210C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0012" y="138966"/>
            <a:ext cx="3347487" cy="45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896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118023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DDA46E-C0CD-4A35-90E7-90184759EB50}" type="datetime1">
              <a:rPr lang="ru-RU" smtClean="0"/>
              <a:t>03.08.2026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C438F12C-2EC8-9490-158C-6D379210C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94299" y="6356350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/>
            </a:lvl1pPr>
          </a:lstStyle>
          <a:p>
            <a:fld id="{47066F32-1377-43F8-A1C8-A41B30622520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0012" y="237820"/>
            <a:ext cx="3347487" cy="45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620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1578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60" r:id="rId3"/>
    <p:sldLayoutId id="2147483671" r:id="rId4"/>
    <p:sldLayoutId id="2147483672" r:id="rId5"/>
    <p:sldLayoutId id="2147483650" r:id="rId6"/>
    <p:sldLayoutId id="2147483664" r:id="rId7"/>
    <p:sldLayoutId id="2147483677" r:id="rId8"/>
    <p:sldLayoutId id="2147483678" r:id="rId9"/>
    <p:sldLayoutId id="2147483665" r:id="rId10"/>
    <p:sldLayoutId id="2147483651" r:id="rId11"/>
    <p:sldLayoutId id="2147483670" r:id="rId12"/>
    <p:sldLayoutId id="2147483652" r:id="rId13"/>
    <p:sldLayoutId id="2147483679" r:id="rId14"/>
    <p:sldLayoutId id="2147483666" r:id="rId15"/>
    <p:sldLayoutId id="2147483653" r:id="rId16"/>
    <p:sldLayoutId id="2147483654" r:id="rId17"/>
    <p:sldLayoutId id="2147483667" r:id="rId18"/>
    <p:sldLayoutId id="2147483668" r:id="rId19"/>
    <p:sldLayoutId id="2147483675" r:id="rId20"/>
    <p:sldLayoutId id="2147483676" r:id="rId21"/>
    <p:sldLayoutId id="2147483655" r:id="rId22"/>
    <p:sldLayoutId id="2147483673" r:id="rId23"/>
    <p:sldLayoutId id="2147483656" r:id="rId24"/>
    <p:sldLayoutId id="2147483661" r:id="rId25"/>
    <p:sldLayoutId id="2147483662" r:id="rId26"/>
    <p:sldLayoutId id="2147483663" r:id="rId27"/>
    <p:sldLayoutId id="2147483657" r:id="rId28"/>
    <p:sldLayoutId id="2147483658" r:id="rId29"/>
    <p:sldLayoutId id="2147483659" r:id="rId30"/>
    <p:sldLayoutId id="2147483674" r:id="rId3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3468" y="2702106"/>
            <a:ext cx="9976108" cy="1973262"/>
          </a:xfrm>
        </p:spPr>
        <p:txBody>
          <a:bodyPr>
            <a:noAutofit/>
          </a:bodyPr>
          <a:lstStyle/>
          <a:p>
            <a:r>
              <a:rPr lang="ru-RU" sz="4400" cap="all" dirty="0">
                <a:solidFill>
                  <a:srgbClr val="006CA2"/>
                </a:solidFill>
              </a:rPr>
              <a:t>Внедрение ТОР «Моя школа» в Свердловской области</a:t>
            </a:r>
            <a:r>
              <a:rPr lang="ru-RU" sz="4400" dirty="0"/>
              <a:t/>
            </a:r>
            <a:br>
              <a:rPr lang="ru-RU" sz="4400" dirty="0"/>
            </a:br>
            <a:endParaRPr lang="ru-RU" sz="4400" cap="all" dirty="0">
              <a:solidFill>
                <a:srgbClr val="006CA2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3468" y="4927514"/>
            <a:ext cx="715612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+mj-lt"/>
              </a:rPr>
              <a:t>Бабченко Ольга Ивановна</a:t>
            </a:r>
          </a:p>
          <a:p>
            <a:r>
              <a:rPr lang="ru-RU" dirty="0" smtClean="0"/>
              <a:t>Заместитель Министра образования Свердловской области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0012" y="138966"/>
            <a:ext cx="3347487" cy="45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68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45650" y="374985"/>
            <a:ext cx="10372708" cy="4764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Внедрение ТОР «Моя школа» в Свердловской области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345650" y="1558655"/>
            <a:ext cx="11362932" cy="4890728"/>
            <a:chOff x="933240" y="1471612"/>
            <a:chExt cx="10249110" cy="4825777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1002506" y="3899185"/>
              <a:ext cx="10179844" cy="2398204"/>
            </a:xfrm>
            <a:prstGeom prst="roundRect">
              <a:avLst>
                <a:gd name="adj" fmla="val 8624"/>
              </a:avLst>
            </a:prstGeom>
            <a:solidFill>
              <a:schemeClr val="bg1"/>
            </a:solidFill>
            <a:ln>
              <a:solidFill>
                <a:srgbClr val="0083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800">
                <a:solidFill>
                  <a:prstClr val="white"/>
                </a:solidFill>
              </a:endParaRPr>
            </a:p>
          </p:txBody>
        </p:sp>
        <p:sp>
          <p:nvSpPr>
            <p:cNvPr id="7" name="Скругленный прямоугольник 6"/>
            <p:cNvSpPr/>
            <p:nvPr/>
          </p:nvSpPr>
          <p:spPr>
            <a:xfrm>
              <a:off x="1002506" y="1471612"/>
              <a:ext cx="10179844" cy="2398204"/>
            </a:xfrm>
            <a:prstGeom prst="roundRect">
              <a:avLst>
                <a:gd name="adj" fmla="val 8624"/>
              </a:avLst>
            </a:prstGeom>
            <a:solidFill>
              <a:schemeClr val="bg1"/>
            </a:solidFill>
            <a:ln>
              <a:solidFill>
                <a:srgbClr val="0084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8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936622" y="1933101"/>
              <a:ext cx="333129" cy="1440310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pPr defTabSz="457200"/>
              <a:r>
                <a:rPr lang="ru-RU" sz="1200" dirty="0">
                  <a:solidFill>
                    <a:prstClr val="black"/>
                  </a:solidFill>
                </a:rPr>
                <a:t>Муниципалитеты</a:t>
              </a:r>
              <a:endParaRPr lang="ru-RU" sz="800" dirty="0">
                <a:solidFill>
                  <a:prstClr val="black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933240" y="4243629"/>
              <a:ext cx="499694" cy="1525721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pPr algn="ctr" defTabSz="457200"/>
              <a:r>
                <a:rPr lang="ru-RU" sz="1200" dirty="0">
                  <a:solidFill>
                    <a:prstClr val="black"/>
                  </a:solidFill>
                </a:rPr>
                <a:t>Образовательные </a:t>
              </a:r>
            </a:p>
            <a:p>
              <a:pPr algn="ctr" defTabSz="457200"/>
              <a:r>
                <a:rPr lang="ru-RU" sz="1200" dirty="0">
                  <a:solidFill>
                    <a:prstClr val="black"/>
                  </a:solidFill>
                </a:rPr>
                <a:t>организации</a:t>
              </a:r>
            </a:p>
          </p:txBody>
        </p:sp>
        <p:sp>
          <p:nvSpPr>
            <p:cNvPr id="34" name="Скругленный прямоугольник 33"/>
            <p:cNvSpPr/>
            <p:nvPr/>
          </p:nvSpPr>
          <p:spPr>
            <a:xfrm>
              <a:off x="3440028" y="2350091"/>
              <a:ext cx="7286648" cy="502145"/>
            </a:xfrm>
            <a:prstGeom prst="roundRect">
              <a:avLst>
                <a:gd name="adj" fmla="val 5953"/>
              </a:avLst>
            </a:prstGeom>
            <a:noFill/>
            <a:ln>
              <a:solidFill>
                <a:srgbClr val="2CB6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defTabSz="457200"/>
              <a:r>
                <a:rPr lang="ru-RU" sz="800" dirty="0">
                  <a:solidFill>
                    <a:prstClr val="black"/>
                  </a:solidFill>
                  <a:cs typeface="Arial" panose="020B0604020202020204" pitchFamily="34" charset="0"/>
                </a:rPr>
                <a:t>Принять участие в </a:t>
              </a:r>
              <a:r>
                <a:rPr lang="ru-RU" sz="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практическом занятии</a:t>
              </a:r>
              <a:endParaRPr lang="ru-RU" sz="800" b="1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1005000" y="2680862"/>
            <a:ext cx="196239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30.07.2026-05.08.2026</a:t>
            </a:r>
            <a:endParaRPr lang="ru-RU" sz="1200" dirty="0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3124863" y="1741436"/>
            <a:ext cx="8078524" cy="508903"/>
          </a:xfrm>
          <a:prstGeom prst="roundRect">
            <a:avLst>
              <a:gd name="adj" fmla="val 5953"/>
            </a:avLst>
          </a:prstGeom>
          <a:noFill/>
          <a:ln>
            <a:solidFill>
              <a:srgbClr val="2CB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Провести установочное </a:t>
            </a:r>
            <a:r>
              <a:rPr lang="ru-RU" sz="800" dirty="0">
                <a:solidFill>
                  <a:prstClr val="black"/>
                </a:solidFill>
                <a:cs typeface="Arial" panose="020B0604020202020204" pitchFamily="34" charset="0"/>
              </a:rPr>
              <a:t>совещание с администраторами ОО по работе в ТОР «Моя школа»</a:t>
            </a:r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046679" y="1835141"/>
            <a:ext cx="1188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FF0000"/>
                </a:solidFill>
              </a:rPr>
              <a:t>07.08.2026</a:t>
            </a:r>
            <a:endParaRPr lang="ru-RU" sz="1400" dirty="0">
              <a:solidFill>
                <a:srgbClr val="FF0000"/>
              </a:solidFill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3124863" y="3258441"/>
            <a:ext cx="8078524" cy="508903"/>
          </a:xfrm>
          <a:prstGeom prst="roundRect">
            <a:avLst>
              <a:gd name="adj" fmla="val 5953"/>
            </a:avLst>
          </a:prstGeom>
          <a:noFill/>
          <a:ln>
            <a:solidFill>
              <a:srgbClr val="2CB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Провести установочное </a:t>
            </a:r>
            <a:r>
              <a:rPr lang="ru-RU" sz="800" dirty="0">
                <a:solidFill>
                  <a:prstClr val="black"/>
                </a:solidFill>
                <a:cs typeface="Arial" panose="020B0604020202020204" pitchFamily="34" charset="0"/>
              </a:rPr>
              <a:t>совещание с администраторами ОО по работе в ТОР «Моя школа»</a:t>
            </a:r>
          </a:p>
          <a:p>
            <a:pPr defTabSz="457200"/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984160" y="3408960"/>
            <a:ext cx="10438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07.08.2026</a:t>
            </a:r>
            <a:endParaRPr lang="ru-RU" sz="1200" dirty="0"/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3124863" y="4274614"/>
            <a:ext cx="8078524" cy="508903"/>
          </a:xfrm>
          <a:prstGeom prst="roundRect">
            <a:avLst>
              <a:gd name="adj" fmla="val 5953"/>
            </a:avLst>
          </a:prstGeom>
          <a:noFill/>
          <a:ln>
            <a:solidFill>
              <a:srgbClr val="2CB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ru-RU" sz="800" dirty="0">
                <a:solidFill>
                  <a:prstClr val="black"/>
                </a:solidFill>
                <a:cs typeface="Arial" panose="020B0604020202020204" pitchFamily="34" charset="0"/>
              </a:rPr>
              <a:t>Принять участие в </a:t>
            </a:r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установочном совещании </a:t>
            </a:r>
            <a:r>
              <a:rPr lang="ru-RU" sz="800" dirty="0">
                <a:solidFill>
                  <a:prstClr val="black"/>
                </a:solidFill>
                <a:cs typeface="Arial" panose="020B0604020202020204" pitchFamily="34" charset="0"/>
              </a:rPr>
              <a:t>с администраторами ОО по работе в ТОР «Моя школа</a:t>
            </a:r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»</a:t>
            </a:r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3124863" y="5041414"/>
            <a:ext cx="8078524" cy="508903"/>
          </a:xfrm>
          <a:prstGeom prst="roundRect">
            <a:avLst>
              <a:gd name="adj" fmla="val 5953"/>
            </a:avLst>
          </a:prstGeom>
          <a:noFill/>
          <a:ln>
            <a:solidFill>
              <a:srgbClr val="2CB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Принять участие в установочном совещании </a:t>
            </a:r>
            <a:r>
              <a:rPr lang="ru-RU" sz="800" dirty="0">
                <a:solidFill>
                  <a:prstClr val="black"/>
                </a:solidFill>
                <a:cs typeface="Arial" panose="020B0604020202020204" pitchFamily="34" charset="0"/>
              </a:rPr>
              <a:t>с администраторами ОО по работе в ТОР «Моя школа</a:t>
            </a:r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», организованном муниципальным координатором</a:t>
            </a:r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3124863" y="5806681"/>
            <a:ext cx="8078524" cy="508903"/>
          </a:xfrm>
          <a:prstGeom prst="roundRect">
            <a:avLst>
              <a:gd name="adj" fmla="val 5953"/>
            </a:avLst>
          </a:prstGeom>
          <a:noFill/>
          <a:ln>
            <a:solidFill>
              <a:srgbClr val="2CB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00"/>
            <a:r>
              <a:rPr lang="ru-RU" sz="800" dirty="0">
                <a:solidFill>
                  <a:prstClr val="black"/>
                </a:solidFill>
                <a:cs typeface="Arial" panose="020B0604020202020204" pitchFamily="34" charset="0"/>
              </a:rPr>
              <a:t>Принять участие в практическом занятии (администраторы, руководители ОО)</a:t>
            </a:r>
            <a:endParaRPr lang="ru-RU" sz="8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025840" y="4384718"/>
            <a:ext cx="11881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rgbClr val="FF0000"/>
                </a:solidFill>
              </a:rPr>
              <a:t>07.08.2026</a:t>
            </a:r>
            <a:endParaRPr lang="ru-RU" sz="1400" b="1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005000" y="5133158"/>
            <a:ext cx="10438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07.08.2026</a:t>
            </a:r>
            <a:endParaRPr lang="ru-RU" sz="1200" dirty="0"/>
          </a:p>
        </p:txBody>
      </p:sp>
      <p:sp>
        <p:nvSpPr>
          <p:cNvPr id="49" name="TextBox 48"/>
          <p:cNvSpPr txBox="1"/>
          <p:nvPr/>
        </p:nvSpPr>
        <p:spPr>
          <a:xfrm>
            <a:off x="942322" y="5922632"/>
            <a:ext cx="19191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/>
              <a:t>10.08.2026-19.08.2026</a:t>
            </a:r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22022206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45650" y="374985"/>
            <a:ext cx="10372708" cy="4764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Внедрение ТОР «Моя школа» в Свердловской области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187074" y="3959467"/>
            <a:ext cx="2256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ru-RU" dirty="0">
                <a:solidFill>
                  <a:prstClr val="black"/>
                </a:solidFill>
              </a:rPr>
              <a:t>Ссылка на </a:t>
            </a:r>
            <a:r>
              <a:rPr lang="ru-RU" dirty="0" err="1">
                <a:solidFill>
                  <a:prstClr val="black"/>
                </a:solidFill>
              </a:rPr>
              <a:t>трекер</a:t>
            </a:r>
            <a:r>
              <a:rPr lang="ru-RU" dirty="0">
                <a:solidFill>
                  <a:prstClr val="black"/>
                </a:solidFill>
              </a:rPr>
              <a:t> </a:t>
            </a:r>
            <a:r>
              <a:rPr lang="ru-RU" dirty="0" smtClean="0">
                <a:solidFill>
                  <a:prstClr val="black"/>
                </a:solidFill>
              </a:rPr>
              <a:t/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ТОР </a:t>
            </a:r>
            <a:r>
              <a:rPr lang="ru-RU" dirty="0">
                <a:solidFill>
                  <a:prstClr val="black"/>
                </a:solidFill>
              </a:rPr>
              <a:t>«Моя школа»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984" y="1479644"/>
            <a:ext cx="2313597" cy="227772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508984" y="3959467"/>
            <a:ext cx="24409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ru-RU" dirty="0">
                <a:solidFill>
                  <a:prstClr val="black"/>
                </a:solidFill>
              </a:rPr>
              <a:t>Ссылка на </a:t>
            </a:r>
            <a:r>
              <a:rPr lang="ru-RU" dirty="0" smtClean="0">
                <a:solidFill>
                  <a:prstClr val="black"/>
                </a:solidFill>
              </a:rPr>
              <a:t>еженедельные совещания 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с ответственными в муниципальных образованиях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7075" y="1477286"/>
            <a:ext cx="2256759" cy="228008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8328" y="1479644"/>
            <a:ext cx="2277726" cy="227772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920095" y="3959467"/>
            <a:ext cx="20232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ru-RU" dirty="0">
                <a:solidFill>
                  <a:prstClr val="black"/>
                </a:solidFill>
              </a:rPr>
              <a:t>Ссылка на </a:t>
            </a:r>
            <a:r>
              <a:rPr lang="ru-RU" dirty="0" smtClean="0">
                <a:solidFill>
                  <a:prstClr val="black"/>
                </a:solidFill>
              </a:rPr>
              <a:t>библиотеку 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с материалами 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по </a:t>
            </a:r>
            <a:r>
              <a:rPr lang="ru-RU" dirty="0">
                <a:solidFill>
                  <a:prstClr val="black"/>
                </a:solidFill>
              </a:rPr>
              <a:t>ТОР «Моя школа»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4903" y="1477286"/>
            <a:ext cx="2198444" cy="228008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563555" y="3959467"/>
            <a:ext cx="287042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dirty="0">
                <a:solidFill>
                  <a:prstClr val="black"/>
                </a:solidFill>
              </a:rPr>
              <a:t>Ссылка на </a:t>
            </a:r>
            <a:r>
              <a:rPr lang="ru-RU" dirty="0" smtClean="0">
                <a:solidFill>
                  <a:prstClr val="black"/>
                </a:solidFill>
              </a:rPr>
              <a:t>информационный канал ТОР «Моя школа» для муниципальных координаторов и кураторов-экспертов Министерства образования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70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45650" y="374985"/>
            <a:ext cx="10372708" cy="4764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Внедрение ТОР «Моя школа» в Свердловской области</a:t>
            </a:r>
          </a:p>
        </p:txBody>
      </p:sp>
      <p:grpSp>
        <p:nvGrpSpPr>
          <p:cNvPr id="4" name="Группа 3"/>
          <p:cNvGrpSpPr/>
          <p:nvPr/>
        </p:nvGrpSpPr>
        <p:grpSpPr>
          <a:xfrm>
            <a:off x="471514" y="1115166"/>
            <a:ext cx="11362932" cy="5516455"/>
            <a:chOff x="933240" y="873737"/>
            <a:chExt cx="10249110" cy="5443195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933240" y="3918728"/>
              <a:ext cx="10179844" cy="2398204"/>
            </a:xfrm>
            <a:prstGeom prst="roundRect">
              <a:avLst>
                <a:gd name="adj" fmla="val 8624"/>
              </a:avLst>
            </a:prstGeom>
            <a:solidFill>
              <a:schemeClr val="bg1"/>
            </a:solidFill>
            <a:ln>
              <a:solidFill>
                <a:srgbClr val="0083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800">
                <a:solidFill>
                  <a:prstClr val="white"/>
                </a:solidFill>
              </a:endParaRP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1002506" y="1471612"/>
              <a:ext cx="10179844" cy="2398204"/>
            </a:xfrm>
            <a:prstGeom prst="roundRect">
              <a:avLst>
                <a:gd name="adj" fmla="val 8624"/>
              </a:avLst>
            </a:prstGeom>
            <a:solidFill>
              <a:schemeClr val="bg1"/>
            </a:solidFill>
            <a:ln>
              <a:solidFill>
                <a:srgbClr val="0084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8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>
              <a:off x="1324236" y="1207296"/>
              <a:ext cx="9579509" cy="14287"/>
            </a:xfrm>
            <a:prstGeom prst="line">
              <a:avLst/>
            </a:prstGeom>
            <a:ln w="28575">
              <a:solidFill>
                <a:srgbClr val="2CB6B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Скругленный прямоугольник 16"/>
            <p:cNvSpPr/>
            <p:nvPr/>
          </p:nvSpPr>
          <p:spPr>
            <a:xfrm>
              <a:off x="10003486" y="1915840"/>
              <a:ext cx="1011682" cy="4087560"/>
            </a:xfrm>
            <a:prstGeom prst="roundRect">
              <a:avLst>
                <a:gd name="adj" fmla="val 5953"/>
              </a:avLst>
            </a:prstGeom>
            <a:solidFill>
              <a:schemeClr val="bg1"/>
            </a:solidFill>
            <a:ln>
              <a:solidFill>
                <a:srgbClr val="2CB6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ru-RU" sz="800" dirty="0">
                  <a:solidFill>
                    <a:prstClr val="black"/>
                  </a:solidFill>
                  <a:cs typeface="Arial" panose="020B0604020202020204" pitchFamily="34" charset="0"/>
                </a:rPr>
                <a:t>Обеспечение регистрации в ЕСИА не менее 85% учеников и </a:t>
              </a:r>
              <a:r>
                <a:rPr lang="ru-RU" sz="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установк</a:t>
              </a:r>
              <a:r>
                <a:rPr lang="ru-RU" sz="800" dirty="0">
                  <a:solidFill>
                    <a:prstClr val="black"/>
                  </a:solidFill>
                  <a:cs typeface="Arial" panose="020B0604020202020204" pitchFamily="34" charset="0"/>
                </a:rPr>
                <a:t>а</a:t>
              </a:r>
              <a:r>
                <a:rPr lang="ru-RU" sz="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 </a:t>
              </a:r>
              <a:r>
                <a:rPr lang="ru-RU" sz="800" dirty="0">
                  <a:solidFill>
                    <a:prstClr val="black"/>
                  </a:solidFill>
                  <a:cs typeface="Arial" panose="020B0604020202020204" pitchFamily="34" charset="0"/>
                </a:rPr>
                <a:t>приложения «Госуслуги Моя школа» у </a:t>
              </a:r>
              <a:r>
                <a:rPr lang="ru-RU" sz="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90 % учеников,</a:t>
              </a:r>
              <a:endParaRPr lang="ru-RU" sz="800" dirty="0">
                <a:solidFill>
                  <a:prstClr val="black"/>
                </a:solidFill>
                <a:cs typeface="Arial" panose="020B0604020202020204" pitchFamily="34" charset="0"/>
              </a:endParaRPr>
            </a:p>
            <a:p>
              <a:pPr algn="ctr" defTabSz="457200"/>
              <a:r>
                <a:rPr lang="ru-RU" sz="800" dirty="0">
                  <a:solidFill>
                    <a:prstClr val="black"/>
                  </a:solidFill>
                  <a:cs typeface="Arial" panose="020B0604020202020204" pitchFamily="34" charset="0"/>
                </a:rPr>
                <a:t>р</a:t>
              </a:r>
              <a:r>
                <a:rPr lang="ru-RU" sz="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одителей и педагогических работников</a:t>
              </a:r>
              <a:endParaRPr lang="ru-RU" sz="8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4469414" y="4262381"/>
              <a:ext cx="1219443" cy="1794636"/>
            </a:xfrm>
            <a:prstGeom prst="roundRect">
              <a:avLst>
                <a:gd name="adj" fmla="val 5953"/>
              </a:avLst>
            </a:prstGeom>
            <a:noFill/>
            <a:ln>
              <a:solidFill>
                <a:srgbClr val="0084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ru-RU" sz="800" dirty="0">
                  <a:solidFill>
                    <a:prstClr val="black"/>
                  </a:solidFill>
                  <a:cs typeface="Arial" panose="020B0604020202020204" pitchFamily="34" charset="0"/>
                </a:rPr>
                <a:t>Завершить комплектование 10х </a:t>
              </a:r>
              <a:r>
                <a:rPr lang="ru-RU" sz="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классов</a:t>
              </a:r>
            </a:p>
            <a:p>
              <a:pPr algn="ctr" defTabSz="457200"/>
              <a:endParaRPr lang="ru-RU" sz="800" dirty="0">
                <a:solidFill>
                  <a:prstClr val="black"/>
                </a:solidFill>
                <a:cs typeface="Arial" panose="020B0604020202020204" pitchFamily="34" charset="0"/>
              </a:endParaRPr>
            </a:p>
            <a:p>
              <a:pPr algn="ctr" defTabSz="457200"/>
              <a:r>
                <a:rPr lang="ru-RU" sz="800" dirty="0">
                  <a:solidFill>
                    <a:prstClr val="black"/>
                  </a:solidFill>
                  <a:cs typeface="Arial" panose="020B0604020202020204" pitchFamily="34" charset="0"/>
                </a:rPr>
                <a:t>Завершить переводы обучающихся на 2026/2027 учебный год</a:t>
              </a:r>
            </a:p>
            <a:p>
              <a:pPr algn="ctr" defTabSz="457200"/>
              <a:endParaRPr lang="ru-RU" sz="8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338845" y="1649027"/>
              <a:ext cx="361652" cy="409873"/>
            </a:xfrm>
            <a:prstGeom prst="rect">
              <a:avLst/>
            </a:prstGeom>
          </p:spPr>
        </p:pic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874865" y="4021901"/>
              <a:ext cx="418749" cy="451592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1910989" y="873737"/>
              <a:ext cx="860482" cy="212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-RU" sz="800" dirty="0">
                  <a:solidFill>
                    <a:prstClr val="black"/>
                  </a:solidFill>
                  <a:cs typeface="Arial" panose="020B0604020202020204" pitchFamily="34" charset="0"/>
                </a:rPr>
                <a:t>07.08.2026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890650" y="888421"/>
              <a:ext cx="1139360" cy="212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-RU" sz="800" dirty="0">
                  <a:solidFill>
                    <a:prstClr val="black"/>
                  </a:solidFill>
                  <a:cs typeface="Arial" panose="020B0604020202020204" pitchFamily="34" charset="0"/>
                </a:rPr>
                <a:t>до 15.08.2026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7094048" y="904965"/>
              <a:ext cx="1031200" cy="212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-RU" sz="800" dirty="0">
                  <a:solidFill>
                    <a:prstClr val="black"/>
                  </a:solidFill>
                  <a:cs typeface="Arial" panose="020B0604020202020204" pitchFamily="34" charset="0"/>
                </a:rPr>
                <a:t>до 28.08.2026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9163877" y="880687"/>
              <a:ext cx="860482" cy="212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-RU" sz="800" dirty="0">
                  <a:solidFill>
                    <a:prstClr val="black"/>
                  </a:solidFill>
                  <a:cs typeface="Arial" panose="020B0604020202020204" pitchFamily="34" charset="0"/>
                </a:rPr>
                <a:t>28.08.2026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10068972" y="888422"/>
              <a:ext cx="1000914" cy="21258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00"/>
              <a:r>
                <a:rPr lang="ru-RU" sz="800" dirty="0">
                  <a:solidFill>
                    <a:prstClr val="black"/>
                  </a:solidFill>
                  <a:cs typeface="Arial" panose="020B0604020202020204" pitchFamily="34" charset="0"/>
                </a:rPr>
                <a:t>до 15.09.2026</a:t>
              </a:r>
            </a:p>
          </p:txBody>
        </p:sp>
        <p:sp>
          <p:nvSpPr>
            <p:cNvPr id="37" name="Овал 36"/>
            <p:cNvSpPr/>
            <p:nvPr/>
          </p:nvSpPr>
          <p:spPr>
            <a:xfrm>
              <a:off x="2169434" y="1136168"/>
              <a:ext cx="149120" cy="149120"/>
            </a:xfrm>
            <a:prstGeom prst="ellipse">
              <a:avLst/>
            </a:prstGeom>
            <a:solidFill>
              <a:srgbClr val="2CB6B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800">
                <a:solidFill>
                  <a:prstClr val="white"/>
                </a:solidFill>
              </a:endParaRPr>
            </a:p>
          </p:txBody>
        </p:sp>
        <p:sp>
          <p:nvSpPr>
            <p:cNvPr id="40" name="Овал 39"/>
            <p:cNvSpPr/>
            <p:nvPr/>
          </p:nvSpPr>
          <p:spPr>
            <a:xfrm>
              <a:off x="3597776" y="1147022"/>
              <a:ext cx="149120" cy="149120"/>
            </a:xfrm>
            <a:prstGeom prst="ellipse">
              <a:avLst/>
            </a:prstGeom>
            <a:solidFill>
              <a:srgbClr val="2CB6B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800">
                <a:solidFill>
                  <a:prstClr val="white"/>
                </a:solidFill>
              </a:endParaRPr>
            </a:p>
          </p:txBody>
        </p:sp>
        <p:sp>
          <p:nvSpPr>
            <p:cNvPr id="41" name="Овал 40"/>
            <p:cNvSpPr/>
            <p:nvPr/>
          </p:nvSpPr>
          <p:spPr>
            <a:xfrm>
              <a:off x="5144494" y="1132732"/>
              <a:ext cx="149120" cy="149120"/>
            </a:xfrm>
            <a:prstGeom prst="ellipse">
              <a:avLst/>
            </a:prstGeom>
            <a:solidFill>
              <a:srgbClr val="2CB6B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800">
                <a:solidFill>
                  <a:prstClr val="white"/>
                </a:solidFill>
              </a:endParaRPr>
            </a:p>
          </p:txBody>
        </p:sp>
        <p:sp>
          <p:nvSpPr>
            <p:cNvPr id="42" name="Овал 41"/>
            <p:cNvSpPr/>
            <p:nvPr/>
          </p:nvSpPr>
          <p:spPr>
            <a:xfrm>
              <a:off x="6286566" y="1147022"/>
              <a:ext cx="149120" cy="149120"/>
            </a:xfrm>
            <a:prstGeom prst="ellipse">
              <a:avLst/>
            </a:prstGeom>
            <a:solidFill>
              <a:srgbClr val="2CB6B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800">
                <a:solidFill>
                  <a:prstClr val="white"/>
                </a:solidFill>
              </a:endParaRPr>
            </a:p>
          </p:txBody>
        </p:sp>
        <p:sp>
          <p:nvSpPr>
            <p:cNvPr id="43" name="Овал 42"/>
            <p:cNvSpPr/>
            <p:nvPr/>
          </p:nvSpPr>
          <p:spPr>
            <a:xfrm>
              <a:off x="7436092" y="1139876"/>
              <a:ext cx="149120" cy="149120"/>
            </a:xfrm>
            <a:prstGeom prst="ellipse">
              <a:avLst/>
            </a:prstGeom>
            <a:solidFill>
              <a:srgbClr val="2CB6B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800">
                <a:solidFill>
                  <a:prstClr val="white"/>
                </a:solidFill>
              </a:endParaRPr>
            </a:p>
          </p:txBody>
        </p:sp>
        <p:sp>
          <p:nvSpPr>
            <p:cNvPr id="44" name="Овал 43"/>
            <p:cNvSpPr/>
            <p:nvPr/>
          </p:nvSpPr>
          <p:spPr>
            <a:xfrm>
              <a:off x="8539902" y="1139876"/>
              <a:ext cx="149120" cy="149120"/>
            </a:xfrm>
            <a:prstGeom prst="ellipse">
              <a:avLst/>
            </a:prstGeom>
            <a:solidFill>
              <a:srgbClr val="2CB6B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800">
                <a:solidFill>
                  <a:prstClr val="white"/>
                </a:solidFill>
              </a:endParaRPr>
            </a:p>
          </p:txBody>
        </p:sp>
        <p:sp>
          <p:nvSpPr>
            <p:cNvPr id="45" name="Овал 44"/>
            <p:cNvSpPr/>
            <p:nvPr/>
          </p:nvSpPr>
          <p:spPr>
            <a:xfrm>
              <a:off x="9471092" y="1132733"/>
              <a:ext cx="149120" cy="149120"/>
            </a:xfrm>
            <a:prstGeom prst="ellipse">
              <a:avLst/>
            </a:prstGeom>
            <a:solidFill>
              <a:srgbClr val="2CB6B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800">
                <a:solidFill>
                  <a:prstClr val="white"/>
                </a:solidFill>
              </a:endParaRPr>
            </a:p>
          </p:txBody>
        </p:sp>
        <p:sp>
          <p:nvSpPr>
            <p:cNvPr id="46" name="Овал 45"/>
            <p:cNvSpPr/>
            <p:nvPr/>
          </p:nvSpPr>
          <p:spPr>
            <a:xfrm>
              <a:off x="10433793" y="1139876"/>
              <a:ext cx="149120" cy="149120"/>
            </a:xfrm>
            <a:prstGeom prst="ellipse">
              <a:avLst/>
            </a:prstGeom>
            <a:solidFill>
              <a:srgbClr val="2CB6B8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800">
                <a:solidFill>
                  <a:prstClr val="white"/>
                </a:solidFill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36622" y="1933101"/>
              <a:ext cx="333129" cy="1440310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pPr defTabSz="457200"/>
              <a:r>
                <a:rPr lang="ru-RU" sz="1200" dirty="0">
                  <a:solidFill>
                    <a:prstClr val="black"/>
                  </a:solidFill>
                </a:rPr>
                <a:t>Муниципалитеты</a:t>
              </a:r>
              <a:endParaRPr lang="ru-RU" sz="800" dirty="0">
                <a:solidFill>
                  <a:prstClr val="black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33240" y="4243629"/>
              <a:ext cx="499694" cy="1525721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pPr algn="ctr" defTabSz="457200"/>
              <a:r>
                <a:rPr lang="ru-RU" sz="1200" dirty="0">
                  <a:solidFill>
                    <a:prstClr val="black"/>
                  </a:solidFill>
                </a:rPr>
                <a:t>Образовательные </a:t>
              </a:r>
            </a:p>
            <a:p>
              <a:pPr algn="ctr" defTabSz="457200"/>
              <a:r>
                <a:rPr lang="ru-RU" sz="1200" dirty="0">
                  <a:solidFill>
                    <a:prstClr val="black"/>
                  </a:solidFill>
                </a:rPr>
                <a:t>организации</a:t>
              </a:r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1741755" y="1955913"/>
              <a:ext cx="1380018" cy="4101104"/>
            </a:xfrm>
            <a:prstGeom prst="roundRect">
              <a:avLst>
                <a:gd name="adj" fmla="val 5953"/>
              </a:avLst>
            </a:prstGeom>
            <a:solidFill>
              <a:schemeClr val="bg1"/>
            </a:solidFill>
            <a:ln>
              <a:solidFill>
                <a:srgbClr val="0084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ru-RU" sz="800" dirty="0">
                  <a:solidFill>
                    <a:prstClr val="black"/>
                  </a:solidFill>
                  <a:cs typeface="Arial" panose="020B0604020202020204" pitchFamily="34" charset="0"/>
                </a:rPr>
                <a:t>Установочное совещание с администраторами ОО по работе в ТОР «Моя школа»</a:t>
              </a:r>
            </a:p>
          </p:txBody>
        </p:sp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09001" y="1728548"/>
              <a:ext cx="469986" cy="454730"/>
            </a:xfrm>
            <a:prstGeom prst="rect">
              <a:avLst/>
            </a:prstGeom>
            <a:ln>
              <a:noFill/>
            </a:ln>
            <a:effectLst>
              <a:softEdge rad="12700"/>
            </a:effectLst>
          </p:spPr>
        </p:pic>
        <p:sp>
          <p:nvSpPr>
            <p:cNvPr id="20" name="Скругленный прямоугольник 19"/>
            <p:cNvSpPr/>
            <p:nvPr/>
          </p:nvSpPr>
          <p:spPr>
            <a:xfrm>
              <a:off x="6966318" y="4268361"/>
              <a:ext cx="1070482" cy="1799020"/>
            </a:xfrm>
            <a:prstGeom prst="roundRect">
              <a:avLst>
                <a:gd name="adj" fmla="val 5953"/>
              </a:avLst>
            </a:prstGeom>
            <a:noFill/>
            <a:ln>
              <a:solidFill>
                <a:srgbClr val="0083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ru-RU" sz="700" dirty="0">
                  <a:solidFill>
                    <a:prstClr val="black"/>
                  </a:solidFill>
                  <a:cs typeface="Arial" panose="020B0604020202020204" pitchFamily="34" charset="0"/>
                </a:rPr>
                <a:t>Все педагоги проходят </a:t>
              </a:r>
              <a:br>
                <a:rPr lang="ru-RU" sz="700" dirty="0">
                  <a:solidFill>
                    <a:prstClr val="black"/>
                  </a:solidFill>
                  <a:cs typeface="Arial" panose="020B0604020202020204" pitchFamily="34" charset="0"/>
                </a:rPr>
              </a:br>
              <a:r>
                <a:rPr lang="ru-RU" sz="700" dirty="0">
                  <a:solidFill>
                    <a:prstClr val="black"/>
                  </a:solidFill>
                  <a:cs typeface="Arial" panose="020B0604020202020204" pitchFamily="34" charset="0"/>
                </a:rPr>
                <a:t>дистанционный курс и участвуют в серии </a:t>
              </a:r>
              <a:r>
                <a:rPr lang="ru-RU" sz="700" dirty="0" err="1">
                  <a:solidFill>
                    <a:prstClr val="black"/>
                  </a:solidFill>
                  <a:cs typeface="Arial" panose="020B0604020202020204" pitchFamily="34" charset="0"/>
                </a:rPr>
                <a:t>вебинаров</a:t>
              </a:r>
              <a:r>
                <a:rPr lang="ru-RU" sz="700" dirty="0">
                  <a:solidFill>
                    <a:prstClr val="black"/>
                  </a:solidFill>
                  <a:cs typeface="Arial" panose="020B0604020202020204" pitchFamily="34" charset="0"/>
                </a:rPr>
                <a:t> и тестировании</a:t>
              </a:r>
            </a:p>
          </p:txBody>
        </p:sp>
        <p:sp>
          <p:nvSpPr>
            <p:cNvPr id="50" name="Скругленный прямоугольник 49"/>
            <p:cNvSpPr/>
            <p:nvPr/>
          </p:nvSpPr>
          <p:spPr>
            <a:xfrm>
              <a:off x="9137577" y="4232262"/>
              <a:ext cx="830102" cy="1771138"/>
            </a:xfrm>
            <a:prstGeom prst="roundRect">
              <a:avLst>
                <a:gd name="adj" fmla="val 5953"/>
              </a:avLst>
            </a:prstGeom>
            <a:noFill/>
            <a:ln>
              <a:solidFill>
                <a:srgbClr val="0083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ru-RU" sz="800" dirty="0">
                  <a:solidFill>
                    <a:prstClr val="black"/>
                  </a:solidFill>
                  <a:cs typeface="Arial" panose="020B0604020202020204" pitchFamily="34" charset="0"/>
                </a:rPr>
                <a:t>Внести в ТОР «Моя школа» </a:t>
              </a:r>
              <a:br>
                <a:rPr lang="ru-RU" sz="800" dirty="0">
                  <a:solidFill>
                    <a:prstClr val="black"/>
                  </a:solidFill>
                  <a:cs typeface="Arial" panose="020B0604020202020204" pitchFamily="34" charset="0"/>
                </a:rPr>
              </a:br>
              <a:r>
                <a:rPr lang="ru-RU" sz="800" dirty="0">
                  <a:solidFill>
                    <a:prstClr val="black"/>
                  </a:solidFill>
                  <a:cs typeface="Arial" panose="020B0604020202020204" pitchFamily="34" charset="0"/>
                </a:rPr>
                <a:t>расписание уроков на 2026/2027 учебный год по всем классам</a:t>
              </a: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3132093" y="974038"/>
            <a:ext cx="9539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1000" dirty="0" smtClean="0">
                <a:solidFill>
                  <a:prstClr val="black"/>
                </a:solidFill>
                <a:cs typeface="Arial" panose="020B0604020202020204" pitchFamily="34" charset="0"/>
              </a:rPr>
              <a:t>10.08.2026-19.08.2026</a:t>
            </a:r>
            <a:endParaRPr lang="ru-RU" sz="10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2973254" y="4549418"/>
            <a:ext cx="1317499" cy="1818790"/>
          </a:xfrm>
          <a:prstGeom prst="roundRect">
            <a:avLst>
              <a:gd name="adj" fmla="val 5953"/>
            </a:avLst>
          </a:prstGeom>
          <a:noFill/>
          <a:ln>
            <a:solidFill>
              <a:srgbClr val="008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700" dirty="0" smtClean="0">
                <a:solidFill>
                  <a:prstClr val="black"/>
                </a:solidFill>
                <a:cs typeface="Arial" panose="020B0604020202020204" pitchFamily="34" charset="0"/>
              </a:rPr>
              <a:t>Принять </a:t>
            </a:r>
            <a:r>
              <a:rPr lang="ru-RU" sz="700" dirty="0">
                <a:solidFill>
                  <a:prstClr val="black"/>
                </a:solidFill>
                <a:cs typeface="Arial" panose="020B0604020202020204" pitchFamily="34" charset="0"/>
              </a:rPr>
              <a:t>участие в </a:t>
            </a:r>
            <a:r>
              <a:rPr lang="ru-RU" sz="700" dirty="0" smtClean="0">
                <a:solidFill>
                  <a:prstClr val="black"/>
                </a:solidFill>
                <a:cs typeface="Arial" panose="020B0604020202020204" pitchFamily="34" charset="0"/>
              </a:rPr>
              <a:t>практическом занятии (администраторы, руководители ОО)</a:t>
            </a:r>
            <a:endParaRPr lang="ru-RU" sz="7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7750" y="4290057"/>
            <a:ext cx="521062" cy="460850"/>
          </a:xfrm>
          <a:prstGeom prst="rect">
            <a:avLst/>
          </a:prstGeom>
          <a:ln>
            <a:noFill/>
          </a:ln>
          <a:effectLst>
            <a:softEdge rad="12700"/>
          </a:effectLst>
        </p:spPr>
      </p:pic>
      <p:sp>
        <p:nvSpPr>
          <p:cNvPr id="56" name="TextBox 55"/>
          <p:cNvSpPr txBox="1"/>
          <p:nvPr/>
        </p:nvSpPr>
        <p:spPr>
          <a:xfrm>
            <a:off x="6094486" y="1131011"/>
            <a:ext cx="12631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800" dirty="0">
                <a:solidFill>
                  <a:prstClr val="black"/>
                </a:solidFill>
                <a:cs typeface="Arial" panose="020B0604020202020204" pitchFamily="34" charset="0"/>
              </a:rPr>
              <a:t>с</a:t>
            </a:r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 20.08.2026</a:t>
            </a:r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1" name="Скругленный прямоугольник 50"/>
          <p:cNvSpPr/>
          <p:nvPr/>
        </p:nvSpPr>
        <p:spPr>
          <a:xfrm>
            <a:off x="5838684" y="4549418"/>
            <a:ext cx="1219046" cy="1830295"/>
          </a:xfrm>
          <a:prstGeom prst="roundRect">
            <a:avLst>
              <a:gd name="adj" fmla="val 5953"/>
            </a:avLst>
          </a:prstGeom>
          <a:noFill/>
          <a:ln>
            <a:solidFill>
              <a:srgbClr val="0083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Подключение педагогических работников к  ТОР «Моя школа»</a:t>
            </a:r>
          </a:p>
          <a:p>
            <a:pPr algn="ctr" defTabSz="457200"/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algn="ctr" defTabSz="457200"/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Проведение сквозного тестирования ТОР «Моя школа»</a:t>
            </a:r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593158" y="1130048"/>
            <a:ext cx="9539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800" dirty="0">
                <a:solidFill>
                  <a:prstClr val="black"/>
                </a:solidFill>
                <a:cs typeface="Arial" panose="020B0604020202020204" pitchFamily="34" charset="0"/>
              </a:rPr>
              <a:t>28.08.2026</a:t>
            </a:r>
          </a:p>
        </p:txBody>
      </p:sp>
      <p:pic>
        <p:nvPicPr>
          <p:cNvPr id="62" name="Рисунок 6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7729" y="4347981"/>
            <a:ext cx="400955" cy="415390"/>
          </a:xfrm>
          <a:prstGeom prst="rect">
            <a:avLst/>
          </a:prstGeom>
        </p:spPr>
      </p:pic>
      <p:pic>
        <p:nvPicPr>
          <p:cNvPr id="63" name="Рисунок 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3404" y="4298329"/>
            <a:ext cx="464257" cy="457670"/>
          </a:xfrm>
          <a:prstGeom prst="rect">
            <a:avLst/>
          </a:prstGeom>
        </p:spPr>
      </p:pic>
      <p:sp>
        <p:nvSpPr>
          <p:cNvPr id="60" name="Скругленный прямоугольник 59"/>
          <p:cNvSpPr/>
          <p:nvPr/>
        </p:nvSpPr>
        <p:spPr>
          <a:xfrm>
            <a:off x="8445114" y="2137793"/>
            <a:ext cx="1098483" cy="4187428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solidFill>
              <a:srgbClr val="0083C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Представление подписанных протоколов сквозного тестирования</a:t>
            </a:r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61" name="Рисунок 6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1476" y="1933601"/>
            <a:ext cx="400955" cy="415390"/>
          </a:xfrm>
          <a:prstGeom prst="rect">
            <a:avLst/>
          </a:prstGeom>
        </p:spPr>
      </p:pic>
      <p:pic>
        <p:nvPicPr>
          <p:cNvPr id="58" name="Рисунок 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1516" y="4375227"/>
            <a:ext cx="464257" cy="45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712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45650" y="374985"/>
            <a:ext cx="10372708" cy="4764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Внедрение ТОР «Моя школа» в Свердловской области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943311" y="1228917"/>
            <a:ext cx="5601881" cy="5538828"/>
            <a:chOff x="618839" y="1177427"/>
            <a:chExt cx="5601881" cy="5538828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618839" y="1284147"/>
              <a:ext cx="3600000" cy="5432108"/>
            </a:xfrm>
            <a:prstGeom prst="roundRect">
              <a:avLst>
                <a:gd name="adj" fmla="val 8624"/>
              </a:avLst>
            </a:prstGeom>
            <a:solidFill>
              <a:schemeClr val="bg1"/>
            </a:solidFill>
            <a:ln w="19050">
              <a:solidFill>
                <a:srgbClr val="2CB6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1519" dirty="0">
                <a:solidFill>
                  <a:prstClr val="white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 rot="5400000">
              <a:off x="1980049" y="200517"/>
              <a:ext cx="800219" cy="3238483"/>
            </a:xfrm>
            <a:prstGeom prst="rect">
              <a:avLst/>
            </a:prstGeom>
            <a:noFill/>
          </p:spPr>
          <p:txBody>
            <a:bodyPr vert="vert270" wrap="square" rtlCol="0">
              <a:spAutoFit/>
            </a:bodyPr>
            <a:lstStyle/>
            <a:p>
              <a:pPr algn="ctr" defTabSz="457200"/>
              <a:r>
                <a:rPr lang="ru-RU" sz="2000" b="1" dirty="0" smtClean="0">
                  <a:solidFill>
                    <a:prstClr val="black"/>
                  </a:solidFill>
                </a:rPr>
                <a:t>Муниципальные образования</a:t>
              </a:r>
              <a:endParaRPr lang="ru-RU" sz="2000" b="1" dirty="0">
                <a:solidFill>
                  <a:prstClr val="black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 rot="5400000">
              <a:off x="5805189" y="1500560"/>
              <a:ext cx="738664" cy="92398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pPr defTabSz="457200"/>
              <a:endParaRPr lang="ru-RU" sz="3600" b="1" dirty="0">
                <a:solidFill>
                  <a:prstClr val="black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60916" y="3131834"/>
              <a:ext cx="3364744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dirty="0" smtClean="0"/>
                <a:t>Обучение прошли</a:t>
              </a:r>
            </a:p>
            <a:p>
              <a:pPr algn="ctr"/>
              <a:r>
                <a:rPr lang="ru-RU" sz="3600" dirty="0">
                  <a:solidFill>
                    <a:srgbClr val="45B7B4"/>
                  </a:solidFill>
                </a:rPr>
                <a:t>100% </a:t>
              </a:r>
              <a:r>
                <a:rPr lang="ru-RU" dirty="0" smtClean="0"/>
                <a:t/>
              </a:r>
              <a:br>
                <a:rPr lang="ru-RU" dirty="0" smtClean="0"/>
              </a:br>
              <a:r>
                <a:rPr lang="ru-RU" dirty="0" smtClean="0"/>
                <a:t>муниципальных координатора</a:t>
              </a:r>
            </a:p>
            <a:p>
              <a:pPr algn="ctr"/>
              <a:r>
                <a:rPr lang="ru-RU" dirty="0">
                  <a:solidFill>
                    <a:srgbClr val="45B7B4"/>
                  </a:solidFill>
                </a:rPr>
                <a:t>73 из 73</a:t>
              </a:r>
              <a:endParaRPr lang="ru-RU" dirty="0"/>
            </a:p>
            <a:p>
              <a:endParaRPr lang="ru-RU" dirty="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345650" y="864914"/>
            <a:ext cx="93249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ru-RU" dirty="0"/>
              <a:t>Обучение ответственных за внедрение ТОР «Моя школа</a:t>
            </a:r>
            <a:r>
              <a:rPr lang="ru-RU" dirty="0" smtClean="0"/>
              <a:t>». Практическая часть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854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4294967295"/>
          </p:nvPr>
        </p:nvSpPr>
        <p:spPr>
          <a:xfrm>
            <a:off x="9298993" y="6356349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9C56A82-E3D6-477D-9131-DAAAB66F7C3C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45650" y="374985"/>
            <a:ext cx="10372708" cy="4764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Внедрение ТОР «Моя школа» в Свердловской области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5650" y="823241"/>
            <a:ext cx="7592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ru-RU" dirty="0"/>
              <a:t>Обучение </a:t>
            </a:r>
            <a:r>
              <a:rPr lang="ru-RU" dirty="0" smtClean="0"/>
              <a:t>ответственных </a:t>
            </a:r>
            <a:r>
              <a:rPr lang="ru-RU" dirty="0"/>
              <a:t>за внедрение ТОР «Моя школа</a:t>
            </a:r>
            <a:r>
              <a:rPr lang="ru-RU" dirty="0" smtClean="0"/>
              <a:t>» в ОО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 rot="5400000">
            <a:off x="5805189" y="1500560"/>
            <a:ext cx="738664" cy="92398"/>
          </a:xfrm>
          <a:prstGeom prst="rect">
            <a:avLst/>
          </a:prstGeom>
          <a:noFill/>
        </p:spPr>
        <p:txBody>
          <a:bodyPr vert="vert270" wrap="none" rtlCol="0">
            <a:spAutoFit/>
          </a:bodyPr>
          <a:lstStyle/>
          <a:p>
            <a:pPr defTabSz="457200"/>
            <a:endParaRPr lang="ru-RU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22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45650" y="374985"/>
            <a:ext cx="10372708" cy="4764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Внедрение ТОР «Моя школа» в Свердловской области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66137" y="942408"/>
            <a:ext cx="114699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dirty="0">
                <a:solidFill>
                  <a:prstClr val="black"/>
                </a:solidFill>
                <a:cs typeface="Arial" panose="020B0604020202020204" pitchFamily="34" charset="0"/>
              </a:rPr>
              <a:t>Размещена информация и баннер о внедрении в регионе ТОР «Моя школа» и переходе на сервис и мобильное приложение «Моя школа» на сайтах и в социальных сетях ОО и ОМСУ</a:t>
            </a:r>
            <a:endParaRPr lang="ru-RU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451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45650" y="374985"/>
            <a:ext cx="10372708" cy="4764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/>
              <a:t>План информационной кампании по информированию пользователей ТОР </a:t>
            </a:r>
            <a:r>
              <a:rPr lang="ru-RU" sz="2000" dirty="0"/>
              <a:t>«Моя школа» в Свердловской </a:t>
            </a:r>
            <a:r>
              <a:rPr lang="ru-RU" sz="2000" dirty="0" smtClean="0"/>
              <a:t>области в 2026 года</a:t>
            </a:r>
            <a:endParaRPr lang="ru-RU" sz="20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477443" y="1559306"/>
            <a:ext cx="11323506" cy="4630908"/>
            <a:chOff x="947265" y="2049806"/>
            <a:chExt cx="10213549" cy="3861300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947265" y="4032913"/>
              <a:ext cx="10179844" cy="1878193"/>
            </a:xfrm>
            <a:prstGeom prst="roundRect">
              <a:avLst>
                <a:gd name="adj" fmla="val 8624"/>
              </a:avLst>
            </a:prstGeom>
            <a:solidFill>
              <a:schemeClr val="bg1"/>
            </a:solidFill>
            <a:ln>
              <a:solidFill>
                <a:srgbClr val="0083C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800">
                <a:solidFill>
                  <a:prstClr val="white"/>
                </a:solidFill>
              </a:endParaRPr>
            </a:p>
          </p:txBody>
        </p:sp>
        <p:sp>
          <p:nvSpPr>
            <p:cNvPr id="8" name="Скругленный прямоугольник 7"/>
            <p:cNvSpPr/>
            <p:nvPr/>
          </p:nvSpPr>
          <p:spPr>
            <a:xfrm>
              <a:off x="980970" y="2049806"/>
              <a:ext cx="10179844" cy="1879612"/>
            </a:xfrm>
            <a:prstGeom prst="roundRect">
              <a:avLst>
                <a:gd name="adj" fmla="val 8624"/>
              </a:avLst>
            </a:prstGeom>
            <a:solidFill>
              <a:schemeClr val="bg1"/>
            </a:solidFill>
            <a:ln>
              <a:solidFill>
                <a:srgbClr val="0084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8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998377" y="2256124"/>
              <a:ext cx="333129" cy="1440310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pPr defTabSz="457200"/>
              <a:r>
                <a:rPr lang="ru-RU" sz="1200" dirty="0">
                  <a:solidFill>
                    <a:prstClr val="black"/>
                  </a:solidFill>
                </a:rPr>
                <a:t>Муниципалитеты</a:t>
              </a:r>
              <a:endParaRPr lang="ru-RU" sz="800" dirty="0">
                <a:solidFill>
                  <a:prstClr val="black"/>
                </a:solidFill>
              </a:endParaRP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980970" y="4209149"/>
              <a:ext cx="499694" cy="1525721"/>
            </a:xfrm>
            <a:prstGeom prst="rect">
              <a:avLst/>
            </a:prstGeom>
            <a:noFill/>
          </p:spPr>
          <p:txBody>
            <a:bodyPr vert="vert270" wrap="none" rtlCol="0">
              <a:spAutoFit/>
            </a:bodyPr>
            <a:lstStyle/>
            <a:p>
              <a:pPr algn="ctr" defTabSz="457200"/>
              <a:r>
                <a:rPr lang="ru-RU" sz="1200" dirty="0">
                  <a:solidFill>
                    <a:prstClr val="black"/>
                  </a:solidFill>
                </a:rPr>
                <a:t>Образовательные </a:t>
              </a:r>
            </a:p>
            <a:p>
              <a:pPr algn="ctr" defTabSz="457200"/>
              <a:r>
                <a:rPr lang="ru-RU" sz="1200" dirty="0">
                  <a:solidFill>
                    <a:prstClr val="black"/>
                  </a:solidFill>
                </a:rPr>
                <a:t>организации</a:t>
              </a: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1569035" y="4229850"/>
              <a:ext cx="949658" cy="1525722"/>
            </a:xfrm>
            <a:prstGeom prst="roundRect">
              <a:avLst>
                <a:gd name="adj" fmla="val 5953"/>
              </a:avLst>
            </a:prstGeom>
            <a:solidFill>
              <a:schemeClr val="bg1"/>
            </a:solidFill>
            <a:ln>
              <a:solidFill>
                <a:srgbClr val="0084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ru-RU" sz="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Размещение поста для родительских чатов ОО в ИКОП </a:t>
              </a:r>
              <a:r>
                <a:rPr lang="ru-RU" sz="800" dirty="0" err="1" smtClean="0">
                  <a:solidFill>
                    <a:prstClr val="black"/>
                  </a:solidFill>
                  <a:cs typeface="Arial" panose="020B0604020202020204" pitchFamily="34" charset="0"/>
                </a:rPr>
                <a:t>Сферум</a:t>
              </a:r>
              <a:r>
                <a:rPr lang="ru-RU" sz="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 с рекомендацией установить МП «Моя школа»</a:t>
              </a:r>
              <a:endParaRPr lang="ru-RU" sz="8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1576519" y="2150180"/>
              <a:ext cx="980866" cy="1678863"/>
            </a:xfrm>
            <a:prstGeom prst="roundRect">
              <a:avLst>
                <a:gd name="adj" fmla="val 5953"/>
              </a:avLst>
            </a:prstGeom>
            <a:solidFill>
              <a:schemeClr val="bg1"/>
            </a:solidFill>
            <a:ln>
              <a:solidFill>
                <a:srgbClr val="0084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r>
                <a:rPr lang="ru-RU" sz="800" dirty="0" smtClean="0">
                  <a:solidFill>
                    <a:prstClr val="black"/>
                  </a:solidFill>
                  <a:cs typeface="Arial" panose="020B0604020202020204" pitchFamily="34" charset="0"/>
                </a:rPr>
                <a:t>Публикация постов с рекомендацией для родителей (проверка данных обучающегося в личном кабинете МП «Моя школа» до 01.09.2026</a:t>
              </a:r>
              <a:endParaRPr lang="ru-RU" sz="800" dirty="0">
                <a:solidFill>
                  <a:prstClr val="black"/>
                </a:solidFill>
                <a:cs typeface="Arial" panose="020B0604020202020204" pitchFamily="34" charset="0"/>
              </a:endParaRPr>
            </a:p>
          </p:txBody>
        </p:sp>
      </p:grpSp>
      <p:sp>
        <p:nvSpPr>
          <p:cNvPr id="49" name="Скругленный прямоугольник 48"/>
          <p:cNvSpPr/>
          <p:nvPr/>
        </p:nvSpPr>
        <p:spPr>
          <a:xfrm>
            <a:off x="2239762" y="4175408"/>
            <a:ext cx="1052862" cy="183009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solidFill>
              <a:srgbClr val="008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Размещение на официальных сайтах ОО информации о переходе на МП «Моя школа»</a:t>
            </a:r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2301284" y="1678836"/>
            <a:ext cx="1087462" cy="2013483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solidFill>
              <a:srgbClr val="008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Публикация пресс-релиза о переходе Свердловской области на ТОР «Моя школа»</a:t>
            </a:r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3425818" y="1678836"/>
            <a:ext cx="1087462" cy="2013483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solidFill>
              <a:srgbClr val="008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Публикация карточек МП «Моя школа», адаптированных для каждой целевой аудитории</a:t>
            </a:r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3332857" y="4175679"/>
            <a:ext cx="1052862" cy="1829819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solidFill>
              <a:srgbClr val="008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Публикация о завершении региональных решений и переходе на ТОР «Моя школа»</a:t>
            </a:r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4550352" y="1678835"/>
            <a:ext cx="1087462" cy="2001833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solidFill>
              <a:srgbClr val="008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Публикация информационной карточки «Преимущества МП «Моя школа» для ОО</a:t>
            </a:r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4413210" y="4175680"/>
            <a:ext cx="1052862" cy="1829819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solidFill>
              <a:srgbClr val="008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Размещение баннеров о МП «Моя школа» на информационных стендах ОО</a:t>
            </a:r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6812320" y="4178078"/>
            <a:ext cx="1159134" cy="1825603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solidFill>
              <a:srgbClr val="008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Вовлечение ОО в работу с целевыми аудиториями (</a:t>
            </a:r>
            <a:r>
              <a:rPr lang="ru-RU" sz="800" dirty="0" err="1" smtClean="0">
                <a:solidFill>
                  <a:prstClr val="black"/>
                </a:solidFill>
                <a:cs typeface="Arial" panose="020B0604020202020204" pitchFamily="34" charset="0"/>
              </a:rPr>
              <a:t>репосты</a:t>
            </a:r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 материалов регионального уровня, размещение постов в родительских чатах)</a:t>
            </a:r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5500672" y="4178078"/>
            <a:ext cx="1277048" cy="1825603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solidFill>
              <a:srgbClr val="008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Размещение поздравления с Днем знаний с упоминанием перехода на МП «Моя школа» во всех коммуникационных каналах ОО</a:t>
            </a:r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7998945" y="4178080"/>
            <a:ext cx="1170248" cy="1825602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solidFill>
              <a:srgbClr val="008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Проведение классных часов и родительских собраний с целью информирования о переходе Свердловской области на ТОР «Моя школа»</a:t>
            </a:r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cxnSp>
        <p:nvCxnSpPr>
          <p:cNvPr id="70" name="Прямая соединительная линия 69"/>
          <p:cNvCxnSpPr/>
          <p:nvPr/>
        </p:nvCxnSpPr>
        <p:spPr>
          <a:xfrm>
            <a:off x="534110" y="1295910"/>
            <a:ext cx="11229471" cy="52034"/>
          </a:xfrm>
          <a:prstGeom prst="line">
            <a:avLst/>
          </a:prstGeom>
          <a:ln w="28575">
            <a:solidFill>
              <a:srgbClr val="2CB6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Овал 70"/>
          <p:cNvSpPr/>
          <p:nvPr/>
        </p:nvSpPr>
        <p:spPr>
          <a:xfrm>
            <a:off x="1620518" y="1250654"/>
            <a:ext cx="165326" cy="151127"/>
          </a:xfrm>
          <a:prstGeom prst="ellipse">
            <a:avLst/>
          </a:prstGeom>
          <a:solidFill>
            <a:srgbClr val="2CB6B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 sz="800">
              <a:solidFill>
                <a:prstClr val="white"/>
              </a:solidFill>
            </a:endParaRPr>
          </a:p>
        </p:txBody>
      </p:sp>
      <p:sp>
        <p:nvSpPr>
          <p:cNvPr id="72" name="Овал 71"/>
          <p:cNvSpPr/>
          <p:nvPr/>
        </p:nvSpPr>
        <p:spPr>
          <a:xfrm>
            <a:off x="8545778" y="1250654"/>
            <a:ext cx="165326" cy="151127"/>
          </a:xfrm>
          <a:prstGeom prst="ellipse">
            <a:avLst/>
          </a:prstGeom>
          <a:solidFill>
            <a:srgbClr val="2CB6B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 sz="800">
              <a:solidFill>
                <a:prstClr val="white"/>
              </a:solidFill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1428250" y="1004433"/>
            <a:ext cx="60462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/>
            <a:r>
              <a:rPr lang="ru-RU" sz="12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август</a:t>
            </a:r>
            <a:endParaRPr lang="ru-RU" sz="12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9411830" y="1062796"/>
            <a:ext cx="11286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ru-RU" sz="1200" b="1" dirty="0" smtClean="0">
                <a:solidFill>
                  <a:prstClr val="black"/>
                </a:solidFill>
                <a:cs typeface="Arial" panose="020B0604020202020204" pitchFamily="34" charset="0"/>
              </a:rPr>
              <a:t>сентябрь</a:t>
            </a:r>
            <a:endParaRPr lang="ru-RU" sz="1200" b="1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75" name="Скругленный прямоугольник 74"/>
          <p:cNvSpPr/>
          <p:nvPr/>
        </p:nvSpPr>
        <p:spPr>
          <a:xfrm>
            <a:off x="9203793" y="1725178"/>
            <a:ext cx="1219436" cy="4278504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solidFill>
              <a:srgbClr val="008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Размещение публикаций, сопровождающих внедрение ТОР «Моя школа» (статистические данные об использовании, новые функции МП «Моя школа»)</a:t>
            </a:r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76" name="Скругленный прямоугольник 75"/>
          <p:cNvSpPr/>
          <p:nvPr/>
        </p:nvSpPr>
        <p:spPr>
          <a:xfrm>
            <a:off x="10454355" y="1725178"/>
            <a:ext cx="1236763" cy="4278504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solidFill>
              <a:srgbClr val="008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800" dirty="0" smtClean="0">
                <a:solidFill>
                  <a:prstClr val="black"/>
                </a:solidFill>
                <a:cs typeface="Arial" panose="020B0604020202020204" pitchFamily="34" charset="0"/>
              </a:rPr>
              <a:t>Информирование участников образовательных отношений о необходимости актуализации сведений в профиле обучающегося при их изменении</a:t>
            </a:r>
            <a:endParaRPr lang="ru-RU" sz="8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77" name="Овал 76"/>
          <p:cNvSpPr/>
          <p:nvPr/>
        </p:nvSpPr>
        <p:spPr>
          <a:xfrm>
            <a:off x="7309224" y="1250654"/>
            <a:ext cx="165326" cy="151127"/>
          </a:xfrm>
          <a:prstGeom prst="ellipse">
            <a:avLst/>
          </a:prstGeom>
          <a:solidFill>
            <a:srgbClr val="2CB6B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 sz="800">
              <a:solidFill>
                <a:prstClr val="white"/>
              </a:solidFill>
            </a:endParaRPr>
          </a:p>
        </p:txBody>
      </p:sp>
      <p:cxnSp>
        <p:nvCxnSpPr>
          <p:cNvPr id="6" name="Скругленная соединительная линия 5"/>
          <p:cNvCxnSpPr>
            <a:stCxn id="71" idx="0"/>
            <a:endCxn id="77" idx="1"/>
          </p:cNvCxnSpPr>
          <p:nvPr/>
        </p:nvCxnSpPr>
        <p:spPr>
          <a:xfrm rot="16200000" flipH="1">
            <a:off x="4507242" y="-1553407"/>
            <a:ext cx="22132" cy="5630254"/>
          </a:xfrm>
          <a:prstGeom prst="curvedConnector3">
            <a:avLst>
              <a:gd name="adj1" fmla="val -1032894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Овал 77"/>
          <p:cNvSpPr/>
          <p:nvPr/>
        </p:nvSpPr>
        <p:spPr>
          <a:xfrm>
            <a:off x="10990073" y="1261719"/>
            <a:ext cx="165326" cy="151127"/>
          </a:xfrm>
          <a:prstGeom prst="ellipse">
            <a:avLst/>
          </a:prstGeom>
          <a:solidFill>
            <a:srgbClr val="2CB6B8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 sz="800">
              <a:solidFill>
                <a:prstClr val="white"/>
              </a:solidFill>
            </a:endParaRPr>
          </a:p>
        </p:txBody>
      </p:sp>
      <p:cxnSp>
        <p:nvCxnSpPr>
          <p:cNvPr id="79" name="Скругленная соединительная линия 78"/>
          <p:cNvCxnSpPr>
            <a:stCxn id="72" idx="7"/>
            <a:endCxn id="78" idx="1"/>
          </p:cNvCxnSpPr>
          <p:nvPr/>
        </p:nvCxnSpPr>
        <p:spPr>
          <a:xfrm rot="16200000" flipH="1">
            <a:off x="9845055" y="114623"/>
            <a:ext cx="11065" cy="2327391"/>
          </a:xfrm>
          <a:prstGeom prst="curvedConnector3">
            <a:avLst>
              <a:gd name="adj1" fmla="val -226599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6646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5"/>
          <p:cNvSpPr>
            <a:spLocks noGrp="1"/>
          </p:cNvSpPr>
          <p:nvPr>
            <p:ph type="sldNum" sz="quarter" idx="4294967295"/>
          </p:nvPr>
        </p:nvSpPr>
        <p:spPr>
          <a:xfrm>
            <a:off x="9298993" y="6356349"/>
            <a:ext cx="27432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9C56A82-E3D6-477D-9131-DAAAB66F7C3C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345650" y="374985"/>
            <a:ext cx="10372708" cy="4764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Внедрение ТОР «Моя школа» в Свердловской области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5650" y="823241"/>
            <a:ext cx="60404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ru-RU" dirty="0"/>
              <a:t>Регистрация педагогических работников в ЕСИА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247480" y="1271525"/>
            <a:ext cx="11179166" cy="5432108"/>
            <a:chOff x="618839" y="1284147"/>
            <a:chExt cx="3606452" cy="5432108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618839" y="1284147"/>
              <a:ext cx="3600000" cy="5432108"/>
            </a:xfrm>
            <a:prstGeom prst="roundRect">
              <a:avLst>
                <a:gd name="adj" fmla="val 8624"/>
              </a:avLst>
            </a:prstGeom>
            <a:solidFill>
              <a:schemeClr val="bg1"/>
            </a:solidFill>
            <a:ln w="19050">
              <a:solidFill>
                <a:srgbClr val="2CB6B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ru-RU" sz="1519" dirty="0">
                <a:solidFill>
                  <a:prstClr val="white"/>
                </a:solidFill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54744" y="1682730"/>
              <a:ext cx="35705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00"/>
              <a:r>
                <a:rPr lang="ru-RU" dirty="0" smtClean="0"/>
                <a:t>Доля сотрудников ОО, прошедших регистрацию и включенных в группу доступа в ФГИС «ЕСИА» составляет </a:t>
              </a:r>
              <a:r>
                <a:rPr lang="ru-RU" b="1" dirty="0" smtClean="0">
                  <a:solidFill>
                    <a:srgbClr val="FF0000"/>
                  </a:solidFill>
                </a:rPr>
                <a:t>92%</a:t>
              </a:r>
              <a:endParaRPr lang="ru-RU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16" name="TextBox 15"/>
          <p:cNvSpPr txBox="1"/>
          <p:nvPr/>
        </p:nvSpPr>
        <p:spPr>
          <a:xfrm rot="5400000">
            <a:off x="5590842" y="-3790069"/>
            <a:ext cx="492443" cy="1046587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 defTabSz="457200"/>
            <a:r>
              <a:rPr lang="ru-RU" sz="2000" b="1" dirty="0" smtClean="0">
                <a:solidFill>
                  <a:prstClr val="black"/>
                </a:solidFill>
              </a:rPr>
              <a:t>Муниципальные и государственные общеобразовательные организации</a:t>
            </a:r>
            <a:endParaRPr lang="ru-RU" sz="2000" b="1" dirty="0">
              <a:solidFill>
                <a:prstClr val="black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650" y="2418249"/>
            <a:ext cx="4422248" cy="243458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1451" y="2597259"/>
            <a:ext cx="3599646" cy="2223571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070793" y="3768919"/>
            <a:ext cx="882594" cy="43732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641451" y="3506525"/>
            <a:ext cx="3599646" cy="1426714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8350"/>
          <a:stretch/>
        </p:blipFill>
        <p:spPr>
          <a:xfrm>
            <a:off x="4611757" y="4064991"/>
            <a:ext cx="3012692" cy="2364307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5671498" y="3998856"/>
            <a:ext cx="618723" cy="67507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671498" y="5383664"/>
            <a:ext cx="1644595" cy="1120513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79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45650" y="374985"/>
            <a:ext cx="10372708" cy="47644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dirty="0"/>
              <a:t>Внедрение ТОР «Моя школа» в Свердловской области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45650" y="823241"/>
            <a:ext cx="11357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00"/>
            <a:r>
              <a:rPr lang="ru-RU" dirty="0"/>
              <a:t>Регистрация обучающихся и родителей в </a:t>
            </a:r>
            <a:r>
              <a:rPr lang="ru-RU" dirty="0" smtClean="0"/>
              <a:t>ЕСИА, установка приложения «Госуслуги. Моя школа»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5650" y="1876732"/>
            <a:ext cx="5794132" cy="3546058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solidFill>
              <a:srgbClr val="2CB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2800" b="1" dirty="0">
                <a:solidFill>
                  <a:prstClr val="black"/>
                </a:solidFill>
              </a:rPr>
              <a:t>Обеспечение </a:t>
            </a:r>
            <a:r>
              <a:rPr lang="ru-RU" sz="2800" b="1" dirty="0" smtClean="0">
                <a:solidFill>
                  <a:prstClr val="black"/>
                </a:solidFill>
              </a:rPr>
              <a:t/>
            </a:r>
            <a:br>
              <a:rPr lang="ru-RU" sz="2800" b="1" dirty="0" smtClean="0">
                <a:solidFill>
                  <a:prstClr val="black"/>
                </a:solidFill>
              </a:rPr>
            </a:br>
            <a:r>
              <a:rPr lang="ru-RU" sz="2800" b="1" dirty="0" smtClean="0">
                <a:solidFill>
                  <a:prstClr val="black"/>
                </a:solidFill>
              </a:rPr>
              <a:t>регистрации в </a:t>
            </a:r>
            <a:r>
              <a:rPr lang="ru-RU" sz="2800" b="1" dirty="0">
                <a:solidFill>
                  <a:prstClr val="black"/>
                </a:solidFill>
              </a:rPr>
              <a:t>ЕСИА </a:t>
            </a:r>
            <a:r>
              <a:rPr lang="ru-RU" sz="2800" b="1" dirty="0" smtClean="0">
                <a:solidFill>
                  <a:prstClr val="black"/>
                </a:solidFill>
              </a:rPr>
              <a:t/>
            </a:r>
            <a:br>
              <a:rPr lang="ru-RU" sz="2800" b="1" dirty="0" smtClean="0">
                <a:solidFill>
                  <a:prstClr val="black"/>
                </a:solidFill>
              </a:rPr>
            </a:br>
            <a:r>
              <a:rPr lang="ru-RU" sz="2800" b="1" dirty="0" smtClean="0">
                <a:solidFill>
                  <a:prstClr val="black"/>
                </a:solidFill>
              </a:rPr>
              <a:t>не </a:t>
            </a:r>
            <a:r>
              <a:rPr lang="ru-RU" sz="2800" b="1" dirty="0">
                <a:solidFill>
                  <a:prstClr val="black"/>
                </a:solidFill>
              </a:rPr>
              <a:t>менее </a:t>
            </a:r>
            <a:r>
              <a:rPr lang="ru-RU" sz="2800" b="1" dirty="0">
                <a:solidFill>
                  <a:srgbClr val="179DC1"/>
                </a:solidFill>
                <a:cs typeface="Arial" panose="020B0604020202020204" pitchFamily="34" charset="0"/>
              </a:rPr>
              <a:t>85% </a:t>
            </a:r>
            <a:r>
              <a:rPr lang="ru-RU" sz="2800" b="1" dirty="0" smtClean="0">
                <a:solidFill>
                  <a:prstClr val="black"/>
                </a:solidFill>
              </a:rPr>
              <a:t>обучающихся</a:t>
            </a:r>
            <a:endParaRPr lang="ru-RU" sz="2800" b="1" dirty="0">
              <a:solidFill>
                <a:prstClr val="black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656" y="1332002"/>
            <a:ext cx="827350" cy="900598"/>
          </a:xfrm>
          <a:prstGeom prst="rect">
            <a:avLst/>
          </a:prstGeom>
        </p:spPr>
      </p:pic>
      <p:sp>
        <p:nvSpPr>
          <p:cNvPr id="16" name="Скругленный прямоугольник 15"/>
          <p:cNvSpPr/>
          <p:nvPr/>
        </p:nvSpPr>
        <p:spPr>
          <a:xfrm>
            <a:off x="6330534" y="1876732"/>
            <a:ext cx="5794132" cy="3546058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solidFill>
              <a:srgbClr val="2CB6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2800" b="1" dirty="0" smtClean="0">
                <a:solidFill>
                  <a:prstClr val="black"/>
                </a:solidFill>
              </a:rPr>
              <a:t>Установка </a:t>
            </a:r>
            <a:r>
              <a:rPr lang="ru-RU" sz="2800" b="1" dirty="0">
                <a:solidFill>
                  <a:prstClr val="black"/>
                </a:solidFill>
              </a:rPr>
              <a:t>приложения </a:t>
            </a:r>
            <a:br>
              <a:rPr lang="ru-RU" sz="2800" b="1" dirty="0">
                <a:solidFill>
                  <a:prstClr val="black"/>
                </a:solidFill>
              </a:rPr>
            </a:br>
            <a:r>
              <a:rPr lang="ru-RU" sz="2800" b="1" dirty="0">
                <a:solidFill>
                  <a:prstClr val="black"/>
                </a:solidFill>
              </a:rPr>
              <a:t>«</a:t>
            </a:r>
            <a:r>
              <a:rPr lang="ru-RU" sz="2800" b="1" dirty="0" smtClean="0">
                <a:solidFill>
                  <a:prstClr val="black"/>
                </a:solidFill>
              </a:rPr>
              <a:t>Госуслуги. Моя школа</a:t>
            </a:r>
            <a:r>
              <a:rPr lang="ru-RU" sz="2800" b="1" dirty="0">
                <a:solidFill>
                  <a:prstClr val="black"/>
                </a:solidFill>
              </a:rPr>
              <a:t>» </a:t>
            </a:r>
            <a:br>
              <a:rPr lang="ru-RU" sz="2800" b="1" dirty="0">
                <a:solidFill>
                  <a:prstClr val="black"/>
                </a:solidFill>
              </a:rPr>
            </a:br>
            <a:r>
              <a:rPr lang="ru-RU" sz="1200" dirty="0" smtClean="0">
                <a:solidFill>
                  <a:prstClr val="black"/>
                </a:solidFill>
                <a:cs typeface="Arial" panose="020B0604020202020204" pitchFamily="34" charset="0"/>
              </a:rPr>
              <a:t>         </a:t>
            </a:r>
            <a:r>
              <a:rPr lang="ru-RU" sz="2800" b="1" smtClean="0">
                <a:solidFill>
                  <a:prstClr val="black"/>
                </a:solidFill>
              </a:rPr>
              <a:t>у </a:t>
            </a:r>
            <a:r>
              <a:rPr lang="ru-RU" sz="2800" b="1" smtClean="0">
                <a:solidFill>
                  <a:srgbClr val="179DC1"/>
                </a:solidFill>
                <a:cs typeface="Arial" panose="020B0604020202020204" pitchFamily="34" charset="0"/>
              </a:rPr>
              <a:t>90% </a:t>
            </a:r>
            <a:r>
              <a:rPr lang="ru-RU" sz="2800" b="1" dirty="0" smtClean="0">
                <a:solidFill>
                  <a:prstClr val="black"/>
                </a:solidFill>
              </a:rPr>
              <a:t>учеников/родителей и педагогических работников</a:t>
            </a:r>
            <a:r>
              <a:rPr lang="ru-RU" sz="1100" dirty="0" smtClean="0">
                <a:solidFill>
                  <a:prstClr val="black"/>
                </a:solidFill>
                <a:cs typeface="Arial" panose="020B0604020202020204" pitchFamily="34" charset="0"/>
              </a:rPr>
              <a:t> </a:t>
            </a:r>
            <a:endParaRPr lang="ru-RU" sz="1100" dirty="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6972" y="1377061"/>
            <a:ext cx="1006175" cy="999343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2553341" y="4919551"/>
            <a:ext cx="7363634" cy="879231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solidFill>
              <a:srgbClr val="29983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b="1" cap="all" dirty="0">
                <a:solidFill>
                  <a:srgbClr val="299837"/>
                </a:solidFill>
              </a:rPr>
              <a:t>Показатель должен быть достигнут к </a:t>
            </a:r>
            <a:r>
              <a:rPr lang="ru-RU" sz="2400" b="1" cap="all" dirty="0">
                <a:solidFill>
                  <a:srgbClr val="29983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15.09.2026</a:t>
            </a:r>
            <a:r>
              <a:rPr lang="ru-RU" sz="2400" b="1" dirty="0">
                <a:solidFill>
                  <a:prstClr val="black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01109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3">
      <a:dk1>
        <a:srgbClr val="38394A"/>
      </a:dk1>
      <a:lt1>
        <a:srgbClr val="FFFFFF"/>
      </a:lt1>
      <a:dk2>
        <a:srgbClr val="0083C7"/>
      </a:dk2>
      <a:lt2>
        <a:srgbClr val="E1EDFF"/>
      </a:lt2>
      <a:accent1>
        <a:srgbClr val="2CB6B8"/>
      </a:accent1>
      <a:accent2>
        <a:srgbClr val="179DC1"/>
      </a:accent2>
      <a:accent3>
        <a:srgbClr val="2BB6FF"/>
      </a:accent3>
      <a:accent4>
        <a:srgbClr val="5BCECE"/>
      </a:accent4>
      <a:accent5>
        <a:srgbClr val="13375B"/>
      </a:accent5>
      <a:accent6>
        <a:srgbClr val="6382C6"/>
      </a:accent6>
      <a:hlink>
        <a:srgbClr val="13375B"/>
      </a:hlink>
      <a:folHlink>
        <a:srgbClr val="954F72"/>
      </a:folHlink>
    </a:clrScheme>
    <a:fontScheme name="Другая 11">
      <a:majorFont>
        <a:latin typeface="Geologica Roman"/>
        <a:ea typeface=""/>
        <a:cs typeface=""/>
      </a:majorFont>
      <a:minorFont>
        <a:latin typeface="Geologica Roman Medium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4097</TotalTime>
  <Words>764</Words>
  <Application>Microsoft Office PowerPoint</Application>
  <PresentationFormat>Широкоэкранный</PresentationFormat>
  <Paragraphs>98</Paragraphs>
  <Slides>10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Geologica Roman</vt:lpstr>
      <vt:lpstr>Geologica Roman Medium</vt:lpstr>
      <vt:lpstr>Arial</vt:lpstr>
      <vt:lpstr>Calibri</vt:lpstr>
      <vt:lpstr>Тема Office</vt:lpstr>
      <vt:lpstr>Внедрение ТОР «Моя школа» в Свердловской области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Бельтюков Никита Игоревич</dc:creator>
  <cp:lastModifiedBy>Обухова Кристина Викторовна</cp:lastModifiedBy>
  <cp:revision>409</cp:revision>
  <cp:lastPrinted>2026-07-30T04:06:20Z</cp:lastPrinted>
  <dcterms:created xsi:type="dcterms:W3CDTF">2023-01-12T08:27:52Z</dcterms:created>
  <dcterms:modified xsi:type="dcterms:W3CDTF">2026-08-03T12:42:47Z</dcterms:modified>
</cp:coreProperties>
</file>